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  <p:sldId id="279" r:id="rId19"/>
    <p:sldId id="272" r:id="rId20"/>
    <p:sldId id="274" r:id="rId21"/>
    <p:sldId id="275" r:id="rId22"/>
    <p:sldId id="276" r:id="rId23"/>
    <p:sldId id="277" r:id="rId24"/>
    <p:sldId id="278" r:id="rId25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1A69F0-0EDB-F347-9027-E6A07938F7DC}" v="134" dt="2022-11-09T07:51:37.5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09"/>
    <p:restoredTop sz="84708"/>
  </p:normalViewPr>
  <p:slideViewPr>
    <p:cSldViewPr snapToGrid="0">
      <p:cViewPr varScale="1">
        <p:scale>
          <a:sx n="135" d="100"/>
          <a:sy n="135" d="100"/>
        </p:scale>
        <p:origin x="17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钱 霖奕" userId="d928a817aa094823" providerId="LiveId" clId="{681A69F0-0EDB-F347-9027-E6A07938F7DC}"/>
    <pc:docChg chg="undo custSel addSld delSld modSld sldOrd modMainMaster">
      <pc:chgData name="钱 霖奕" userId="d928a817aa094823" providerId="LiveId" clId="{681A69F0-0EDB-F347-9027-E6A07938F7DC}" dt="2022-11-09T12:44:01.730" v="12708" actId="20577"/>
      <pc:docMkLst>
        <pc:docMk/>
      </pc:docMkLst>
      <pc:sldChg chg="addSp delSp modSp">
        <pc:chgData name="钱 霖奕" userId="d928a817aa094823" providerId="LiveId" clId="{681A69F0-0EDB-F347-9027-E6A07938F7DC}" dt="2022-11-06T12:20:42.822" v="56"/>
        <pc:sldMkLst>
          <pc:docMk/>
          <pc:sldMk cId="432994722" sldId="256"/>
        </pc:sldMkLst>
        <pc:spChg chg="add del mod">
          <ac:chgData name="钱 霖奕" userId="d928a817aa094823" providerId="LiveId" clId="{681A69F0-0EDB-F347-9027-E6A07938F7DC}" dt="2022-11-06T12:20:34.685" v="55"/>
          <ac:spMkLst>
            <pc:docMk/>
            <pc:sldMk cId="432994722" sldId="256"/>
            <ac:spMk id="4" creationId="{BF448F51-2AF8-CD2C-35FF-02C61243688D}"/>
          </ac:spMkLst>
        </pc:spChg>
        <pc:spChg chg="add del mod">
          <ac:chgData name="钱 霖奕" userId="d928a817aa094823" providerId="LiveId" clId="{681A69F0-0EDB-F347-9027-E6A07938F7DC}" dt="2022-11-06T12:20:42.822" v="56"/>
          <ac:spMkLst>
            <pc:docMk/>
            <pc:sldMk cId="432994722" sldId="256"/>
            <ac:spMk id="5" creationId="{F2C9D254-C427-9FFD-FB45-C619A5F50A79}"/>
          </ac:spMkLst>
        </pc:spChg>
      </pc:sldChg>
      <pc:sldChg chg="addSp delSp modSp mod">
        <pc:chgData name="钱 霖奕" userId="d928a817aa094823" providerId="LiveId" clId="{681A69F0-0EDB-F347-9027-E6A07938F7DC}" dt="2022-11-09T06:22:07.087" v="11696" actId="20577"/>
        <pc:sldMkLst>
          <pc:docMk/>
          <pc:sldMk cId="2247882558" sldId="257"/>
        </pc:sldMkLst>
        <pc:spChg chg="mod">
          <ac:chgData name="钱 霖奕" userId="d928a817aa094823" providerId="LiveId" clId="{681A69F0-0EDB-F347-9027-E6A07938F7DC}" dt="2022-11-09T06:22:07.087" v="11696" actId="20577"/>
          <ac:spMkLst>
            <pc:docMk/>
            <pc:sldMk cId="2247882558" sldId="257"/>
            <ac:spMk id="3" creationId="{4438A590-91F6-88B9-BAB4-6BEC40501FA6}"/>
          </ac:spMkLst>
        </pc:spChg>
        <pc:spChg chg="add del mod">
          <ac:chgData name="钱 霖奕" userId="d928a817aa094823" providerId="LiveId" clId="{681A69F0-0EDB-F347-9027-E6A07938F7DC}" dt="2022-11-06T12:20:34.685" v="55"/>
          <ac:spMkLst>
            <pc:docMk/>
            <pc:sldMk cId="2247882558" sldId="257"/>
            <ac:spMk id="4" creationId="{25EB7724-954B-375C-5516-3E789F4137EA}"/>
          </ac:spMkLst>
        </pc:spChg>
        <pc:spChg chg="add mod">
          <ac:chgData name="钱 霖奕" userId="d928a817aa094823" providerId="LiveId" clId="{681A69F0-0EDB-F347-9027-E6A07938F7DC}" dt="2022-11-06T12:20:22.423" v="53"/>
          <ac:spMkLst>
            <pc:docMk/>
            <pc:sldMk cId="2247882558" sldId="257"/>
            <ac:spMk id="5" creationId="{8CE6E55E-E250-3A60-1B58-6D9D51ABCFEA}"/>
          </ac:spMkLst>
        </pc:spChg>
      </pc:sldChg>
      <pc:sldChg chg="addSp delSp modSp mod">
        <pc:chgData name="钱 霖奕" userId="d928a817aa094823" providerId="LiveId" clId="{681A69F0-0EDB-F347-9027-E6A07938F7DC}" dt="2022-11-09T12:27:48.454" v="12559" actId="20577"/>
        <pc:sldMkLst>
          <pc:docMk/>
          <pc:sldMk cId="4081728196" sldId="258"/>
        </pc:sldMkLst>
        <pc:spChg chg="mod">
          <ac:chgData name="钱 霖奕" userId="d928a817aa094823" providerId="LiveId" clId="{681A69F0-0EDB-F347-9027-E6A07938F7DC}" dt="2022-11-09T12:27:48.454" v="12559" actId="20577"/>
          <ac:spMkLst>
            <pc:docMk/>
            <pc:sldMk cId="4081728196" sldId="258"/>
            <ac:spMk id="3" creationId="{C9B88A91-3825-C885-5766-2545FAEF91BB}"/>
          </ac:spMkLst>
        </pc:spChg>
        <pc:spChg chg="add del mod">
          <ac:chgData name="钱 霖奕" userId="d928a817aa094823" providerId="LiveId" clId="{681A69F0-0EDB-F347-9027-E6A07938F7DC}" dt="2022-11-06T12:20:34.685" v="55"/>
          <ac:spMkLst>
            <pc:docMk/>
            <pc:sldMk cId="4081728196" sldId="258"/>
            <ac:spMk id="4" creationId="{0AEA78D3-19C2-EF0C-487A-AAEEB5A8100A}"/>
          </ac:spMkLst>
        </pc:spChg>
        <pc:spChg chg="add mod">
          <ac:chgData name="钱 霖奕" userId="d928a817aa094823" providerId="LiveId" clId="{681A69F0-0EDB-F347-9027-E6A07938F7DC}" dt="2022-11-06T12:20:22.423" v="53"/>
          <ac:spMkLst>
            <pc:docMk/>
            <pc:sldMk cId="4081728196" sldId="258"/>
            <ac:spMk id="5" creationId="{B07C46D8-1C78-F1C9-2F6F-5BFC8F724984}"/>
          </ac:spMkLst>
        </pc:spChg>
      </pc:sldChg>
      <pc:sldChg chg="addSp delSp modSp add mod">
        <pc:chgData name="钱 霖奕" userId="d928a817aa094823" providerId="LiveId" clId="{681A69F0-0EDB-F347-9027-E6A07938F7DC}" dt="2022-11-09T12:28:02.683" v="12562" actId="20577"/>
        <pc:sldMkLst>
          <pc:docMk/>
          <pc:sldMk cId="2157771494" sldId="259"/>
        </pc:sldMkLst>
        <pc:spChg chg="mod">
          <ac:chgData name="钱 霖奕" userId="d928a817aa094823" providerId="LiveId" clId="{681A69F0-0EDB-F347-9027-E6A07938F7DC}" dt="2022-11-06T14:26:55.333" v="351" actId="20577"/>
          <ac:spMkLst>
            <pc:docMk/>
            <pc:sldMk cId="2157771494" sldId="259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9T12:28:02.683" v="12562" actId="20577"/>
          <ac:spMkLst>
            <pc:docMk/>
            <pc:sldMk cId="2157771494" sldId="259"/>
            <ac:spMk id="3" creationId="{C9B88A91-3825-C885-5766-2545FAEF91BB}"/>
          </ac:spMkLst>
        </pc:spChg>
        <pc:spChg chg="add">
          <ac:chgData name="钱 霖奕" userId="d928a817aa094823" providerId="LiveId" clId="{681A69F0-0EDB-F347-9027-E6A07938F7DC}" dt="2022-11-08T08:53:09.357" v="6104" actId="11529"/>
          <ac:spMkLst>
            <pc:docMk/>
            <pc:sldMk cId="2157771494" sldId="259"/>
            <ac:spMk id="4" creationId="{C942A338-65F8-25A1-C149-57DBE8A76D8C}"/>
          </ac:spMkLst>
        </pc:spChg>
        <pc:spChg chg="add mod">
          <ac:chgData name="钱 霖奕" userId="d928a817aa094823" providerId="LiveId" clId="{681A69F0-0EDB-F347-9027-E6A07938F7DC}" dt="2022-11-08T08:54:25.143" v="6181" actId="1076"/>
          <ac:spMkLst>
            <pc:docMk/>
            <pc:sldMk cId="2157771494" sldId="259"/>
            <ac:spMk id="6" creationId="{73D6E616-4F07-6748-85C0-FD0BCDCD45B9}"/>
          </ac:spMkLst>
        </pc:spChg>
        <pc:picChg chg="add del">
          <ac:chgData name="钱 霖奕" userId="d928a817aa094823" providerId="LiveId" clId="{681A69F0-0EDB-F347-9027-E6A07938F7DC}" dt="2022-11-06T14:27:15.915" v="354" actId="478"/>
          <ac:picMkLst>
            <pc:docMk/>
            <pc:sldMk cId="2157771494" sldId="259"/>
            <ac:picMk id="4" creationId="{15E2445A-DA2B-A243-976F-FAF1106D42B1}"/>
          </ac:picMkLst>
        </pc:picChg>
        <pc:picChg chg="add del">
          <ac:chgData name="钱 霖奕" userId="d928a817aa094823" providerId="LiveId" clId="{681A69F0-0EDB-F347-9027-E6A07938F7DC}" dt="2022-11-06T14:27:15.179" v="353" actId="478"/>
          <ac:picMkLst>
            <pc:docMk/>
            <pc:sldMk cId="2157771494" sldId="259"/>
            <ac:picMk id="6" creationId="{20FCEB91-DCE6-727B-BB14-6C0B111CE5C6}"/>
          </ac:picMkLst>
        </pc:picChg>
      </pc:sldChg>
      <pc:sldChg chg="addSp delSp modSp add mod">
        <pc:chgData name="钱 霖奕" userId="d928a817aa094823" providerId="LiveId" clId="{681A69F0-0EDB-F347-9027-E6A07938F7DC}" dt="2022-11-09T12:29:33.187" v="12563" actId="20577"/>
        <pc:sldMkLst>
          <pc:docMk/>
          <pc:sldMk cId="3896141708" sldId="260"/>
        </pc:sldMkLst>
        <pc:spChg chg="add del mod">
          <ac:chgData name="钱 霖奕" userId="d928a817aa094823" providerId="LiveId" clId="{681A69F0-0EDB-F347-9027-E6A07938F7DC}" dt="2022-11-09T12:29:33.187" v="12563" actId="20577"/>
          <ac:spMkLst>
            <pc:docMk/>
            <pc:sldMk cId="3896141708" sldId="260"/>
            <ac:spMk id="3" creationId="{C9B88A91-3825-C885-5766-2545FAEF91BB}"/>
          </ac:spMkLst>
        </pc:spChg>
        <pc:picChg chg="add del mod">
          <ac:chgData name="钱 霖奕" userId="d928a817aa094823" providerId="LiveId" clId="{681A69F0-0EDB-F347-9027-E6A07938F7DC}" dt="2022-11-06T14:34:18.503" v="644"/>
          <ac:picMkLst>
            <pc:docMk/>
            <pc:sldMk cId="3896141708" sldId="260"/>
            <ac:picMk id="4" creationId="{C3991F17-F9AC-D76B-A512-AE425DD728B9}"/>
          </ac:picMkLst>
        </pc:picChg>
        <pc:picChg chg="add mod">
          <ac:chgData name="钱 霖奕" userId="d928a817aa094823" providerId="LiveId" clId="{681A69F0-0EDB-F347-9027-E6A07938F7DC}" dt="2022-11-07T03:37:54.002" v="1223" actId="1076"/>
          <ac:picMkLst>
            <pc:docMk/>
            <pc:sldMk cId="3896141708" sldId="260"/>
            <ac:picMk id="6" creationId="{82601BFE-337D-70F4-24BD-C17CFB0BDEEC}"/>
          </ac:picMkLst>
        </pc:picChg>
      </pc:sldChg>
      <pc:sldChg chg="delSp modSp add mod">
        <pc:chgData name="钱 霖奕" userId="d928a817aa094823" providerId="LiveId" clId="{681A69F0-0EDB-F347-9027-E6A07938F7DC}" dt="2022-11-07T12:39:03.190" v="1778" actId="20577"/>
        <pc:sldMkLst>
          <pc:docMk/>
          <pc:sldMk cId="1109467858" sldId="261"/>
        </pc:sldMkLst>
        <pc:spChg chg="mod">
          <ac:chgData name="钱 霖奕" userId="d928a817aa094823" providerId="LiveId" clId="{681A69F0-0EDB-F347-9027-E6A07938F7DC}" dt="2022-11-07T12:24:39.360" v="1271" actId="20577"/>
          <ac:spMkLst>
            <pc:docMk/>
            <pc:sldMk cId="1109467858" sldId="261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7T12:39:03.190" v="1778" actId="20577"/>
          <ac:spMkLst>
            <pc:docMk/>
            <pc:sldMk cId="1109467858" sldId="261"/>
            <ac:spMk id="3" creationId="{C9B88A91-3825-C885-5766-2545FAEF91BB}"/>
          </ac:spMkLst>
        </pc:spChg>
        <pc:picChg chg="del">
          <ac:chgData name="钱 霖奕" userId="d928a817aa094823" providerId="LiveId" clId="{681A69F0-0EDB-F347-9027-E6A07938F7DC}" dt="2022-11-07T03:16:30.752" v="681" actId="478"/>
          <ac:picMkLst>
            <pc:docMk/>
            <pc:sldMk cId="1109467858" sldId="261"/>
            <ac:picMk id="6" creationId="{82601BFE-337D-70F4-24BD-C17CFB0BDEEC}"/>
          </ac:picMkLst>
        </pc:picChg>
      </pc:sldChg>
      <pc:sldChg chg="modSp add mod">
        <pc:chgData name="钱 霖奕" userId="d928a817aa094823" providerId="LiveId" clId="{681A69F0-0EDB-F347-9027-E6A07938F7DC}" dt="2022-11-07T13:32:04.081" v="2820" actId="20577"/>
        <pc:sldMkLst>
          <pc:docMk/>
          <pc:sldMk cId="4106669363" sldId="262"/>
        </pc:sldMkLst>
        <pc:spChg chg="mod">
          <ac:chgData name="钱 霖奕" userId="d928a817aa094823" providerId="LiveId" clId="{681A69F0-0EDB-F347-9027-E6A07938F7DC}" dt="2022-11-07T13:32:04.081" v="2820" actId="20577"/>
          <ac:spMkLst>
            <pc:docMk/>
            <pc:sldMk cId="4106669363" sldId="262"/>
            <ac:spMk id="3" creationId="{C9B88A91-3825-C885-5766-2545FAEF91BB}"/>
          </ac:spMkLst>
        </pc:spChg>
      </pc:sldChg>
      <pc:sldChg chg="modSp add mod">
        <pc:chgData name="钱 霖奕" userId="d928a817aa094823" providerId="LiveId" clId="{681A69F0-0EDB-F347-9027-E6A07938F7DC}" dt="2022-11-07T14:08:43.329" v="3738" actId="20577"/>
        <pc:sldMkLst>
          <pc:docMk/>
          <pc:sldMk cId="3335395049" sldId="263"/>
        </pc:sldMkLst>
        <pc:spChg chg="mod">
          <ac:chgData name="钱 霖奕" userId="d928a817aa094823" providerId="LiveId" clId="{681A69F0-0EDB-F347-9027-E6A07938F7DC}" dt="2022-11-07T13:33:20.026" v="2846" actId="20577"/>
          <ac:spMkLst>
            <pc:docMk/>
            <pc:sldMk cId="3335395049" sldId="263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7T14:08:43.329" v="3738" actId="20577"/>
          <ac:spMkLst>
            <pc:docMk/>
            <pc:sldMk cId="3335395049" sldId="263"/>
            <ac:spMk id="3" creationId="{C9B88A91-3825-C885-5766-2545FAEF91BB}"/>
          </ac:spMkLst>
        </pc:spChg>
      </pc:sldChg>
      <pc:sldChg chg="addSp delSp modSp add mod">
        <pc:chgData name="钱 霖奕" userId="d928a817aa094823" providerId="LiveId" clId="{681A69F0-0EDB-F347-9027-E6A07938F7DC}" dt="2022-11-07T14:43:49.262" v="4201" actId="1076"/>
        <pc:sldMkLst>
          <pc:docMk/>
          <pc:sldMk cId="2091276447" sldId="264"/>
        </pc:sldMkLst>
        <pc:spChg chg="mod">
          <ac:chgData name="钱 霖奕" userId="d928a817aa094823" providerId="LiveId" clId="{681A69F0-0EDB-F347-9027-E6A07938F7DC}" dt="2022-11-07T14:10:53.786" v="3757" actId="20577"/>
          <ac:spMkLst>
            <pc:docMk/>
            <pc:sldMk cId="2091276447" sldId="264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7T14:38:02.295" v="4156" actId="20577"/>
          <ac:spMkLst>
            <pc:docMk/>
            <pc:sldMk cId="2091276447" sldId="264"/>
            <ac:spMk id="3" creationId="{C9B88A91-3825-C885-5766-2545FAEF91BB}"/>
          </ac:spMkLst>
        </pc:spChg>
        <pc:picChg chg="add mod">
          <ac:chgData name="钱 霖奕" userId="d928a817aa094823" providerId="LiveId" clId="{681A69F0-0EDB-F347-9027-E6A07938F7DC}" dt="2022-11-07T14:43:49.262" v="4201" actId="1076"/>
          <ac:picMkLst>
            <pc:docMk/>
            <pc:sldMk cId="2091276447" sldId="264"/>
            <ac:picMk id="4" creationId="{1B7EE1E0-A5DE-7C73-0579-147E908F654C}"/>
          </ac:picMkLst>
        </pc:picChg>
        <pc:picChg chg="add del mod">
          <ac:chgData name="钱 霖奕" userId="d928a817aa094823" providerId="LiveId" clId="{681A69F0-0EDB-F347-9027-E6A07938F7DC}" dt="2022-11-07T14:42:40.182" v="4186" actId="931"/>
          <ac:picMkLst>
            <pc:docMk/>
            <pc:sldMk cId="2091276447" sldId="264"/>
            <ac:picMk id="7" creationId="{75E52DC7-B8B8-F206-89E5-87A535BFFC19}"/>
          </ac:picMkLst>
        </pc:picChg>
        <pc:picChg chg="add mod modCrop">
          <ac:chgData name="钱 霖奕" userId="d928a817aa094823" providerId="LiveId" clId="{681A69F0-0EDB-F347-9027-E6A07938F7DC}" dt="2022-11-07T14:43:40.398" v="4198" actId="1076"/>
          <ac:picMkLst>
            <pc:docMk/>
            <pc:sldMk cId="2091276447" sldId="264"/>
            <ac:picMk id="9" creationId="{5A756529-205E-1669-79F3-9E539FAC58CD}"/>
          </ac:picMkLst>
        </pc:picChg>
      </pc:sldChg>
      <pc:sldChg chg="delSp modSp add mod">
        <pc:chgData name="钱 霖奕" userId="d928a817aa094823" providerId="LiveId" clId="{681A69F0-0EDB-F347-9027-E6A07938F7DC}" dt="2022-11-08T08:01:40.809" v="4810" actId="20577"/>
        <pc:sldMkLst>
          <pc:docMk/>
          <pc:sldMk cId="3359378808" sldId="265"/>
        </pc:sldMkLst>
        <pc:spChg chg="mod">
          <ac:chgData name="钱 霖奕" userId="d928a817aa094823" providerId="LiveId" clId="{681A69F0-0EDB-F347-9027-E6A07938F7DC}" dt="2022-11-07T14:38:34.567" v="4181" actId="20577"/>
          <ac:spMkLst>
            <pc:docMk/>
            <pc:sldMk cId="3359378808" sldId="265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8T08:01:40.809" v="4810" actId="20577"/>
          <ac:spMkLst>
            <pc:docMk/>
            <pc:sldMk cId="3359378808" sldId="265"/>
            <ac:spMk id="3" creationId="{C9B88A91-3825-C885-5766-2545FAEF91BB}"/>
          </ac:spMkLst>
        </pc:spChg>
        <pc:picChg chg="del">
          <ac:chgData name="钱 霖奕" userId="d928a817aa094823" providerId="LiveId" clId="{681A69F0-0EDB-F347-9027-E6A07938F7DC}" dt="2022-11-07T14:38:12.767" v="4158" actId="478"/>
          <ac:picMkLst>
            <pc:docMk/>
            <pc:sldMk cId="3359378808" sldId="265"/>
            <ac:picMk id="4" creationId="{1B7EE1E0-A5DE-7C73-0579-147E908F654C}"/>
          </ac:picMkLst>
        </pc:picChg>
      </pc:sldChg>
      <pc:sldChg chg="addSp modSp add mod">
        <pc:chgData name="钱 霖奕" userId="d928a817aa094823" providerId="LiveId" clId="{681A69F0-0EDB-F347-9027-E6A07938F7DC}" dt="2022-11-09T12:33:29.929" v="12570" actId="20577"/>
        <pc:sldMkLst>
          <pc:docMk/>
          <pc:sldMk cId="2876948669" sldId="266"/>
        </pc:sldMkLst>
        <pc:spChg chg="mod">
          <ac:chgData name="钱 霖奕" userId="d928a817aa094823" providerId="LiveId" clId="{681A69F0-0EDB-F347-9027-E6A07938F7DC}" dt="2022-11-09T12:33:29.929" v="12570" actId="20577"/>
          <ac:spMkLst>
            <pc:docMk/>
            <pc:sldMk cId="2876948669" sldId="266"/>
            <ac:spMk id="3" creationId="{C9B88A91-3825-C885-5766-2545FAEF91BB}"/>
          </ac:spMkLst>
        </pc:spChg>
        <pc:picChg chg="add mod modCrop">
          <ac:chgData name="钱 霖奕" userId="d928a817aa094823" providerId="LiveId" clId="{681A69F0-0EDB-F347-9027-E6A07938F7DC}" dt="2022-11-08T08:26:16.873" v="5428" actId="1076"/>
          <ac:picMkLst>
            <pc:docMk/>
            <pc:sldMk cId="2876948669" sldId="266"/>
            <ac:picMk id="4" creationId="{12E08640-2B38-79A2-1C04-862379CBED77}"/>
          </ac:picMkLst>
        </pc:picChg>
      </pc:sldChg>
      <pc:sldChg chg="addSp delSp modSp add mod">
        <pc:chgData name="钱 霖奕" userId="d928a817aa094823" providerId="LiveId" clId="{681A69F0-0EDB-F347-9027-E6A07938F7DC}" dt="2022-11-08T08:50:37.251" v="6085" actId="20577"/>
        <pc:sldMkLst>
          <pc:docMk/>
          <pc:sldMk cId="819922601" sldId="267"/>
        </pc:sldMkLst>
        <pc:spChg chg="mod">
          <ac:chgData name="钱 霖奕" userId="d928a817aa094823" providerId="LiveId" clId="{681A69F0-0EDB-F347-9027-E6A07938F7DC}" dt="2022-11-08T08:50:37.251" v="6085" actId="20577"/>
          <ac:spMkLst>
            <pc:docMk/>
            <pc:sldMk cId="819922601" sldId="267"/>
            <ac:spMk id="3" creationId="{C9B88A91-3825-C885-5766-2545FAEF91BB}"/>
          </ac:spMkLst>
        </pc:spChg>
        <pc:graphicFrameChg chg="add mod modGraphic">
          <ac:chgData name="钱 霖奕" userId="d928a817aa094823" providerId="LiveId" clId="{681A69F0-0EDB-F347-9027-E6A07938F7DC}" dt="2022-11-08T08:38:14.440" v="5880" actId="1076"/>
          <ac:graphicFrameMkLst>
            <pc:docMk/>
            <pc:sldMk cId="819922601" sldId="267"/>
            <ac:graphicFrameMk id="6" creationId="{5B13BFCE-D458-EC5D-436A-DE2415D979A1}"/>
          </ac:graphicFrameMkLst>
        </pc:graphicFrameChg>
        <pc:picChg chg="del">
          <ac:chgData name="钱 霖奕" userId="d928a817aa094823" providerId="LiveId" clId="{681A69F0-0EDB-F347-9027-E6A07938F7DC}" dt="2022-11-08T08:30:43.645" v="5508" actId="478"/>
          <ac:picMkLst>
            <pc:docMk/>
            <pc:sldMk cId="819922601" sldId="267"/>
            <ac:picMk id="4" creationId="{12E08640-2B38-79A2-1C04-862379CBED77}"/>
          </ac:picMkLst>
        </pc:picChg>
        <pc:picChg chg="add del">
          <ac:chgData name="钱 霖奕" userId="d928a817aa094823" providerId="LiveId" clId="{681A69F0-0EDB-F347-9027-E6A07938F7DC}" dt="2022-11-08T08:32:12.796" v="5569"/>
          <ac:picMkLst>
            <pc:docMk/>
            <pc:sldMk cId="819922601" sldId="267"/>
            <ac:picMk id="7" creationId="{13B0E9C0-8D81-B8D6-AF20-A5647F0147E4}"/>
          </ac:picMkLst>
        </pc:picChg>
        <pc:picChg chg="add del">
          <ac:chgData name="钱 霖奕" userId="d928a817aa094823" providerId="LiveId" clId="{681A69F0-0EDB-F347-9027-E6A07938F7DC}" dt="2022-11-08T08:32:18.450" v="5572"/>
          <ac:picMkLst>
            <pc:docMk/>
            <pc:sldMk cId="819922601" sldId="267"/>
            <ac:picMk id="8" creationId="{8E50D652-D45F-4DB7-4A32-D76763E5D1EC}"/>
          </ac:picMkLst>
        </pc:picChg>
        <pc:picChg chg="add del">
          <ac:chgData name="钱 霖奕" userId="d928a817aa094823" providerId="LiveId" clId="{681A69F0-0EDB-F347-9027-E6A07938F7DC}" dt="2022-11-08T08:32:30.677" v="5577"/>
          <ac:picMkLst>
            <pc:docMk/>
            <pc:sldMk cId="819922601" sldId="267"/>
            <ac:picMk id="9" creationId="{A37389C8-98F3-6F7D-6B83-AA03FE154FE4}"/>
          </ac:picMkLst>
        </pc:picChg>
        <pc:picChg chg="add del">
          <ac:chgData name="钱 霖奕" userId="d928a817aa094823" providerId="LiveId" clId="{681A69F0-0EDB-F347-9027-E6A07938F7DC}" dt="2022-11-08T08:32:32.655" v="5579"/>
          <ac:picMkLst>
            <pc:docMk/>
            <pc:sldMk cId="819922601" sldId="267"/>
            <ac:picMk id="10" creationId="{02741E5F-7C9A-EAC7-08FD-FBC0F5E878A8}"/>
          </ac:picMkLst>
        </pc:picChg>
      </pc:sldChg>
      <pc:sldChg chg="addSp delSp modSp add mod">
        <pc:chgData name="钱 霖奕" userId="d928a817aa094823" providerId="LiveId" clId="{681A69F0-0EDB-F347-9027-E6A07938F7DC}" dt="2022-11-08T12:11:34.276" v="6777" actId="1076"/>
        <pc:sldMkLst>
          <pc:docMk/>
          <pc:sldMk cId="1372629978" sldId="268"/>
        </pc:sldMkLst>
        <pc:spChg chg="mod">
          <ac:chgData name="钱 霖奕" userId="d928a817aa094823" providerId="LiveId" clId="{681A69F0-0EDB-F347-9027-E6A07938F7DC}" dt="2022-11-08T08:54:48.265" v="6211" actId="20577"/>
          <ac:spMkLst>
            <pc:docMk/>
            <pc:sldMk cId="1372629978" sldId="268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8T12:11:21.131" v="6774" actId="20577"/>
          <ac:spMkLst>
            <pc:docMk/>
            <pc:sldMk cId="1372629978" sldId="268"/>
            <ac:spMk id="3" creationId="{C9B88A91-3825-C885-5766-2545FAEF91BB}"/>
          </ac:spMkLst>
        </pc:spChg>
        <pc:spChg chg="add del">
          <ac:chgData name="钱 霖奕" userId="d928a817aa094823" providerId="LiveId" clId="{681A69F0-0EDB-F347-9027-E6A07938F7DC}" dt="2022-11-08T09:01:17.996" v="6297" actId="478"/>
          <ac:spMkLst>
            <pc:docMk/>
            <pc:sldMk cId="1372629978" sldId="268"/>
            <ac:spMk id="4" creationId="{D1239811-05D4-C326-5953-EFCA9C036F61}"/>
          </ac:spMkLst>
        </pc:spChg>
        <pc:graphicFrameChg chg="del">
          <ac:chgData name="钱 霖奕" userId="d928a817aa094823" providerId="LiveId" clId="{681A69F0-0EDB-F347-9027-E6A07938F7DC}" dt="2022-11-08T08:55:07.260" v="6212" actId="478"/>
          <ac:graphicFrameMkLst>
            <pc:docMk/>
            <pc:sldMk cId="1372629978" sldId="268"/>
            <ac:graphicFrameMk id="6" creationId="{5B13BFCE-D458-EC5D-436A-DE2415D979A1}"/>
          </ac:graphicFrameMkLst>
        </pc:graphicFrameChg>
        <pc:picChg chg="add mod">
          <ac:chgData name="钱 霖奕" userId="d928a817aa094823" providerId="LiveId" clId="{681A69F0-0EDB-F347-9027-E6A07938F7DC}" dt="2022-11-08T12:11:34.276" v="6777" actId="1076"/>
          <ac:picMkLst>
            <pc:docMk/>
            <pc:sldMk cId="1372629978" sldId="268"/>
            <ac:picMk id="7" creationId="{84CC664B-7CBE-DA3B-85F6-EDE49809F2A7}"/>
          </ac:picMkLst>
        </pc:picChg>
      </pc:sldChg>
      <pc:sldChg chg="addSp delSp modSp add mod">
        <pc:chgData name="钱 霖奕" userId="d928a817aa094823" providerId="LiveId" clId="{681A69F0-0EDB-F347-9027-E6A07938F7DC}" dt="2022-11-08T12:36:55.761" v="7503" actId="20577"/>
        <pc:sldMkLst>
          <pc:docMk/>
          <pc:sldMk cId="2579098111" sldId="269"/>
        </pc:sldMkLst>
        <pc:spChg chg="mod">
          <ac:chgData name="钱 霖奕" userId="d928a817aa094823" providerId="LiveId" clId="{681A69F0-0EDB-F347-9027-E6A07938F7DC}" dt="2022-11-08T12:36:55.761" v="7503" actId="20577"/>
          <ac:spMkLst>
            <pc:docMk/>
            <pc:sldMk cId="2579098111" sldId="269"/>
            <ac:spMk id="3" creationId="{C9B88A91-3825-C885-5766-2545FAEF91BB}"/>
          </ac:spMkLst>
        </pc:spChg>
        <pc:spChg chg="add mod">
          <ac:chgData name="钱 霖奕" userId="d928a817aa094823" providerId="LiveId" clId="{681A69F0-0EDB-F347-9027-E6A07938F7DC}" dt="2022-11-08T12:25:47.305" v="7296" actId="1076"/>
          <ac:spMkLst>
            <pc:docMk/>
            <pc:sldMk cId="2579098111" sldId="269"/>
            <ac:spMk id="6" creationId="{FE7FF045-CCE9-BBA3-6E5F-D5093293D64A}"/>
          </ac:spMkLst>
        </pc:spChg>
        <pc:spChg chg="add mod">
          <ac:chgData name="钱 霖奕" userId="d928a817aa094823" providerId="LiveId" clId="{681A69F0-0EDB-F347-9027-E6A07938F7DC}" dt="2022-11-08T12:26:04.159" v="7302" actId="1076"/>
          <ac:spMkLst>
            <pc:docMk/>
            <pc:sldMk cId="2579098111" sldId="269"/>
            <ac:spMk id="8" creationId="{7F8201E0-97A2-C121-4F4C-8A5BD2160C65}"/>
          </ac:spMkLst>
        </pc:spChg>
        <pc:picChg chg="add mod">
          <ac:chgData name="钱 霖奕" userId="d928a817aa094823" providerId="LiveId" clId="{681A69F0-0EDB-F347-9027-E6A07938F7DC}" dt="2022-11-08T12:25:56.627" v="7301" actId="1076"/>
          <ac:picMkLst>
            <pc:docMk/>
            <pc:sldMk cId="2579098111" sldId="269"/>
            <ac:picMk id="4" creationId="{67DC7C27-27AA-5E3D-3CA7-F732AB34A143}"/>
          </ac:picMkLst>
        </pc:picChg>
        <pc:picChg chg="del">
          <ac:chgData name="钱 霖奕" userId="d928a817aa094823" providerId="LiveId" clId="{681A69F0-0EDB-F347-9027-E6A07938F7DC}" dt="2022-11-08T12:12:47.508" v="6779" actId="478"/>
          <ac:picMkLst>
            <pc:docMk/>
            <pc:sldMk cId="2579098111" sldId="269"/>
            <ac:picMk id="7" creationId="{84CC664B-7CBE-DA3B-85F6-EDE49809F2A7}"/>
          </ac:picMkLst>
        </pc:picChg>
      </pc:sldChg>
      <pc:sldChg chg="delSp modSp add mod ord">
        <pc:chgData name="钱 霖奕" userId="d928a817aa094823" providerId="LiveId" clId="{681A69F0-0EDB-F347-9027-E6A07938F7DC}" dt="2022-11-08T12:42:43.210" v="7690" actId="20577"/>
        <pc:sldMkLst>
          <pc:docMk/>
          <pc:sldMk cId="3429692707" sldId="270"/>
        </pc:sldMkLst>
        <pc:spChg chg="mod">
          <ac:chgData name="钱 霖奕" userId="d928a817aa094823" providerId="LiveId" clId="{681A69F0-0EDB-F347-9027-E6A07938F7DC}" dt="2022-11-08T12:42:43.210" v="7690" actId="20577"/>
          <ac:spMkLst>
            <pc:docMk/>
            <pc:sldMk cId="3429692707" sldId="270"/>
            <ac:spMk id="3" creationId="{C9B88A91-3825-C885-5766-2545FAEF91BB}"/>
          </ac:spMkLst>
        </pc:spChg>
        <pc:picChg chg="del">
          <ac:chgData name="钱 霖奕" userId="d928a817aa094823" providerId="LiveId" clId="{681A69F0-0EDB-F347-9027-E6A07938F7DC}" dt="2022-11-08T12:34:17.502" v="7353" actId="478"/>
          <ac:picMkLst>
            <pc:docMk/>
            <pc:sldMk cId="3429692707" sldId="270"/>
            <ac:picMk id="7" creationId="{84CC664B-7CBE-DA3B-85F6-EDE49809F2A7}"/>
          </ac:picMkLst>
        </pc:picChg>
      </pc:sldChg>
      <pc:sldChg chg="modSp add del mod">
        <pc:chgData name="钱 霖奕" userId="d928a817aa094823" providerId="LiveId" clId="{681A69F0-0EDB-F347-9027-E6A07938F7DC}" dt="2022-11-08T12:27:22.383" v="7313" actId="2696"/>
        <pc:sldMkLst>
          <pc:docMk/>
          <pc:sldMk cId="3798703203" sldId="270"/>
        </pc:sldMkLst>
        <pc:spChg chg="mod">
          <ac:chgData name="钱 霖奕" userId="d928a817aa094823" providerId="LiveId" clId="{681A69F0-0EDB-F347-9027-E6A07938F7DC}" dt="2022-11-08T12:27:20.007" v="7312" actId="20577"/>
          <ac:spMkLst>
            <pc:docMk/>
            <pc:sldMk cId="3798703203" sldId="270"/>
            <ac:spMk id="3" creationId="{C9B88A91-3825-C885-5766-2545FAEF91BB}"/>
          </ac:spMkLst>
        </pc:spChg>
      </pc:sldChg>
      <pc:sldChg chg="addSp delSp modSp add mod">
        <pc:chgData name="钱 霖奕" userId="d928a817aa094823" providerId="LiveId" clId="{681A69F0-0EDB-F347-9027-E6A07938F7DC}" dt="2022-11-08T12:54:57.021" v="8038" actId="20577"/>
        <pc:sldMkLst>
          <pc:docMk/>
          <pc:sldMk cId="3997985566" sldId="271"/>
        </pc:sldMkLst>
        <pc:spChg chg="mod">
          <ac:chgData name="钱 霖奕" userId="d928a817aa094823" providerId="LiveId" clId="{681A69F0-0EDB-F347-9027-E6A07938F7DC}" dt="2022-11-08T12:54:57.021" v="8038" actId="20577"/>
          <ac:spMkLst>
            <pc:docMk/>
            <pc:sldMk cId="3997985566" sldId="271"/>
            <ac:spMk id="3" creationId="{C9B88A91-3825-C885-5766-2545FAEF91BB}"/>
          </ac:spMkLst>
        </pc:spChg>
        <pc:picChg chg="add del">
          <ac:chgData name="钱 霖奕" userId="d928a817aa094823" providerId="LiveId" clId="{681A69F0-0EDB-F347-9027-E6A07938F7DC}" dt="2022-11-08T12:43:50.802" v="7693"/>
          <ac:picMkLst>
            <pc:docMk/>
            <pc:sldMk cId="3997985566" sldId="271"/>
            <ac:picMk id="4" creationId="{FF7C702A-A2B7-057D-93D5-2792483F9F85}"/>
          </ac:picMkLst>
        </pc:picChg>
      </pc:sldChg>
      <pc:sldChg chg="addSp modSp add mod">
        <pc:chgData name="钱 霖奕" userId="d928a817aa094823" providerId="LiveId" clId="{681A69F0-0EDB-F347-9027-E6A07938F7DC}" dt="2022-11-08T13:42:39.070" v="9599" actId="1076"/>
        <pc:sldMkLst>
          <pc:docMk/>
          <pc:sldMk cId="4215320521" sldId="272"/>
        </pc:sldMkLst>
        <pc:spChg chg="mod">
          <ac:chgData name="钱 霖奕" userId="d928a817aa094823" providerId="LiveId" clId="{681A69F0-0EDB-F347-9027-E6A07938F7DC}" dt="2022-11-08T13:17:31.393" v="8832" actId="20577"/>
          <ac:spMkLst>
            <pc:docMk/>
            <pc:sldMk cId="4215320521" sldId="272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8T13:41:13.850" v="9597" actId="20577"/>
          <ac:spMkLst>
            <pc:docMk/>
            <pc:sldMk cId="4215320521" sldId="272"/>
            <ac:spMk id="3" creationId="{C9B88A91-3825-C885-5766-2545FAEF91BB}"/>
          </ac:spMkLst>
        </pc:spChg>
        <pc:picChg chg="add mod">
          <ac:chgData name="钱 霖奕" userId="d928a817aa094823" providerId="LiveId" clId="{681A69F0-0EDB-F347-9027-E6A07938F7DC}" dt="2022-11-08T13:42:39.070" v="9599" actId="1076"/>
          <ac:picMkLst>
            <pc:docMk/>
            <pc:sldMk cId="4215320521" sldId="272"/>
            <ac:picMk id="4" creationId="{5A9E8716-2F50-05D6-F23D-AE446D050F1E}"/>
          </ac:picMkLst>
        </pc:picChg>
      </pc:sldChg>
      <pc:sldChg chg="add ord modNotesTx">
        <pc:chgData name="钱 霖奕" userId="d928a817aa094823" providerId="LiveId" clId="{681A69F0-0EDB-F347-9027-E6A07938F7DC}" dt="2022-11-08T13:27:41.647" v="9358" actId="20577"/>
        <pc:sldMkLst>
          <pc:docMk/>
          <pc:sldMk cId="4221718697" sldId="273"/>
        </pc:sldMkLst>
      </pc:sldChg>
      <pc:sldChg chg="addSp delSp modSp add mod">
        <pc:chgData name="钱 霖奕" userId="d928a817aa094823" providerId="LiveId" clId="{681A69F0-0EDB-F347-9027-E6A07938F7DC}" dt="2022-11-09T12:37:55.979" v="12579" actId="20577"/>
        <pc:sldMkLst>
          <pc:docMk/>
          <pc:sldMk cId="2806666204" sldId="274"/>
        </pc:sldMkLst>
        <pc:spChg chg="mod">
          <ac:chgData name="钱 霖奕" userId="d928a817aa094823" providerId="LiveId" clId="{681A69F0-0EDB-F347-9027-E6A07938F7DC}" dt="2022-11-09T03:20:20.425" v="10343" actId="255"/>
          <ac:spMkLst>
            <pc:docMk/>
            <pc:sldMk cId="2806666204" sldId="274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9T12:37:55.979" v="12579" actId="20577"/>
          <ac:spMkLst>
            <pc:docMk/>
            <pc:sldMk cId="2806666204" sldId="274"/>
            <ac:spMk id="3" creationId="{C9B88A91-3825-C885-5766-2545FAEF91BB}"/>
          </ac:spMkLst>
        </pc:spChg>
        <pc:spChg chg="add mod">
          <ac:chgData name="钱 霖奕" userId="d928a817aa094823" providerId="LiveId" clId="{681A69F0-0EDB-F347-9027-E6A07938F7DC}" dt="2022-11-09T03:40:44.508" v="10828" actId="208"/>
          <ac:spMkLst>
            <pc:docMk/>
            <pc:sldMk cId="2806666204" sldId="274"/>
            <ac:spMk id="4" creationId="{74BA0069-1796-4095-A86B-A3E8944A319C}"/>
          </ac:spMkLst>
        </pc:spChg>
        <pc:picChg chg="del">
          <ac:chgData name="钱 霖奕" userId="d928a817aa094823" providerId="LiveId" clId="{681A69F0-0EDB-F347-9027-E6A07938F7DC}" dt="2022-11-08T14:32:14.671" v="9612" actId="478"/>
          <ac:picMkLst>
            <pc:docMk/>
            <pc:sldMk cId="2806666204" sldId="274"/>
            <ac:picMk id="4" creationId="{5A9E8716-2F50-05D6-F23D-AE446D050F1E}"/>
          </ac:picMkLst>
        </pc:picChg>
        <pc:picChg chg="add mod">
          <ac:chgData name="钱 霖奕" userId="d928a817aa094823" providerId="LiveId" clId="{681A69F0-0EDB-F347-9027-E6A07938F7DC}" dt="2022-11-09T03:18:30.574" v="10275" actId="1076"/>
          <ac:picMkLst>
            <pc:docMk/>
            <pc:sldMk cId="2806666204" sldId="274"/>
            <ac:picMk id="6" creationId="{3E86EA8E-D640-6A5C-34B1-95851B80FEE7}"/>
          </ac:picMkLst>
        </pc:picChg>
      </pc:sldChg>
      <pc:sldChg chg="addSp delSp modSp add mod modNotesTx">
        <pc:chgData name="钱 霖奕" userId="d928a817aa094823" providerId="LiveId" clId="{681A69F0-0EDB-F347-9027-E6A07938F7DC}" dt="2022-11-09T12:44:01.730" v="12708" actId="20577"/>
        <pc:sldMkLst>
          <pc:docMk/>
          <pc:sldMk cId="1184554596" sldId="275"/>
        </pc:sldMkLst>
        <pc:spChg chg="mod">
          <ac:chgData name="钱 霖奕" userId="d928a817aa094823" providerId="LiveId" clId="{681A69F0-0EDB-F347-9027-E6A07938F7DC}" dt="2022-11-09T03:20:34.012" v="10345" actId="20577"/>
          <ac:spMkLst>
            <pc:docMk/>
            <pc:sldMk cId="1184554596" sldId="275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9T12:40:16.278" v="12696" actId="20577"/>
          <ac:spMkLst>
            <pc:docMk/>
            <pc:sldMk cId="1184554596" sldId="275"/>
            <ac:spMk id="3" creationId="{C9B88A91-3825-C885-5766-2545FAEF91BB}"/>
          </ac:spMkLst>
        </pc:spChg>
        <pc:spChg chg="add del mod">
          <ac:chgData name="钱 霖奕" userId="d928a817aa094823" providerId="LiveId" clId="{681A69F0-0EDB-F347-9027-E6A07938F7DC}" dt="2022-11-09T03:43:46.723" v="11069"/>
          <ac:spMkLst>
            <pc:docMk/>
            <pc:sldMk cId="1184554596" sldId="275"/>
            <ac:spMk id="8" creationId="{87A4E14F-7372-F86B-5029-3378739BCE92}"/>
          </ac:spMkLst>
        </pc:spChg>
        <pc:spChg chg="add mod">
          <ac:chgData name="钱 霖奕" userId="d928a817aa094823" providerId="LiveId" clId="{681A69F0-0EDB-F347-9027-E6A07938F7DC}" dt="2022-11-09T03:44:05.577" v="11075" actId="1076"/>
          <ac:spMkLst>
            <pc:docMk/>
            <pc:sldMk cId="1184554596" sldId="275"/>
            <ac:spMk id="10" creationId="{4B34CF10-95A8-F366-A576-F60D56047B0B}"/>
          </ac:spMkLst>
        </pc:spChg>
        <pc:picChg chg="add mod">
          <ac:chgData name="钱 霖奕" userId="d928a817aa094823" providerId="LiveId" clId="{681A69F0-0EDB-F347-9027-E6A07938F7DC}" dt="2022-11-09T03:21:19.221" v="10352" actId="1076"/>
          <ac:picMkLst>
            <pc:docMk/>
            <pc:sldMk cId="1184554596" sldId="275"/>
            <ac:picMk id="4" creationId="{283C72F3-DA73-4810-4E05-843B4C3FB48B}"/>
          </ac:picMkLst>
        </pc:picChg>
        <pc:picChg chg="del">
          <ac:chgData name="钱 霖奕" userId="d928a817aa094823" providerId="LiveId" clId="{681A69F0-0EDB-F347-9027-E6A07938F7DC}" dt="2022-11-09T03:21:06.986" v="10346" actId="478"/>
          <ac:picMkLst>
            <pc:docMk/>
            <pc:sldMk cId="1184554596" sldId="275"/>
            <ac:picMk id="6" creationId="{3E86EA8E-D640-6A5C-34B1-95851B80FEE7}"/>
          </ac:picMkLst>
        </pc:picChg>
        <pc:picChg chg="add del mod">
          <ac:chgData name="钱 霖奕" userId="d928a817aa094823" providerId="LiveId" clId="{681A69F0-0EDB-F347-9027-E6A07938F7DC}" dt="2022-11-09T03:43:46.723" v="11069"/>
          <ac:picMkLst>
            <pc:docMk/>
            <pc:sldMk cId="1184554596" sldId="275"/>
            <ac:picMk id="7" creationId="{EEE3EEDF-7CE7-183A-00EC-82B103B7B9DB}"/>
          </ac:picMkLst>
        </pc:picChg>
        <pc:picChg chg="add del mod">
          <ac:chgData name="钱 霖奕" userId="d928a817aa094823" providerId="LiveId" clId="{681A69F0-0EDB-F347-9027-E6A07938F7DC}" dt="2022-11-09T03:44:07.035" v="11076" actId="478"/>
          <ac:picMkLst>
            <pc:docMk/>
            <pc:sldMk cId="1184554596" sldId="275"/>
            <ac:picMk id="9" creationId="{E16E3307-913E-7542-1C7F-555C265FC16C}"/>
          </ac:picMkLst>
        </pc:picChg>
      </pc:sldChg>
      <pc:sldChg chg="add del">
        <pc:chgData name="钱 霖奕" userId="d928a817aa094823" providerId="LiveId" clId="{681A69F0-0EDB-F347-9027-E6A07938F7DC}" dt="2022-11-08T14:32:10.852" v="9611" actId="2696"/>
        <pc:sldMkLst>
          <pc:docMk/>
          <pc:sldMk cId="4185583173" sldId="275"/>
        </pc:sldMkLst>
      </pc:sldChg>
      <pc:sldChg chg="addSp delSp modSp add mod ord">
        <pc:chgData name="钱 霖奕" userId="d928a817aa094823" providerId="LiveId" clId="{681A69F0-0EDB-F347-9027-E6A07938F7DC}" dt="2022-11-09T12:41:00.027" v="12705" actId="20577"/>
        <pc:sldMkLst>
          <pc:docMk/>
          <pc:sldMk cId="3096830843" sldId="276"/>
        </pc:sldMkLst>
        <pc:spChg chg="mod">
          <ac:chgData name="钱 霖奕" userId="d928a817aa094823" providerId="LiveId" clId="{681A69F0-0EDB-F347-9027-E6A07938F7DC}" dt="2022-11-09T03:55:10.899" v="11159" actId="20577"/>
          <ac:spMkLst>
            <pc:docMk/>
            <pc:sldMk cId="3096830843" sldId="276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9T12:41:00.027" v="12705" actId="20577"/>
          <ac:spMkLst>
            <pc:docMk/>
            <pc:sldMk cId="3096830843" sldId="276"/>
            <ac:spMk id="3" creationId="{C9B88A91-3825-C885-5766-2545FAEF91BB}"/>
          </ac:spMkLst>
        </pc:spChg>
        <pc:picChg chg="del">
          <ac:chgData name="钱 霖奕" userId="d928a817aa094823" providerId="LiveId" clId="{681A69F0-0EDB-F347-9027-E6A07938F7DC}" dt="2022-11-09T03:55:39.948" v="11160" actId="478"/>
          <ac:picMkLst>
            <pc:docMk/>
            <pc:sldMk cId="3096830843" sldId="276"/>
            <ac:picMk id="4" creationId="{5A9E8716-2F50-05D6-F23D-AE446D050F1E}"/>
          </ac:picMkLst>
        </pc:picChg>
        <pc:picChg chg="add del">
          <ac:chgData name="钱 霖奕" userId="d928a817aa094823" providerId="LiveId" clId="{681A69F0-0EDB-F347-9027-E6A07938F7DC}" dt="2022-11-09T06:04:53.290" v="11244"/>
          <ac:picMkLst>
            <pc:docMk/>
            <pc:sldMk cId="3096830843" sldId="276"/>
            <ac:picMk id="4" creationId="{7A218BE7-DDFE-144E-FFD7-A63A683D44C1}"/>
          </ac:picMkLst>
        </pc:picChg>
        <pc:picChg chg="add mod">
          <ac:chgData name="钱 霖奕" userId="d928a817aa094823" providerId="LiveId" clId="{681A69F0-0EDB-F347-9027-E6A07938F7DC}" dt="2022-11-09T06:17:34.652" v="11641" actId="1076"/>
          <ac:picMkLst>
            <pc:docMk/>
            <pc:sldMk cId="3096830843" sldId="276"/>
            <ac:picMk id="6" creationId="{F8BC56A0-798F-BEF8-F98B-161844B1B7CB}"/>
          </ac:picMkLst>
        </pc:picChg>
      </pc:sldChg>
      <pc:sldChg chg="addSp delSp modSp add mod">
        <pc:chgData name="钱 霖奕" userId="d928a817aa094823" providerId="LiveId" clId="{681A69F0-0EDB-F347-9027-E6A07938F7DC}" dt="2022-11-09T06:19:02.797" v="11690" actId="404"/>
        <pc:sldMkLst>
          <pc:docMk/>
          <pc:sldMk cId="3970219522" sldId="277"/>
        </pc:sldMkLst>
        <pc:spChg chg="mod">
          <ac:chgData name="钱 霖奕" userId="d928a817aa094823" providerId="LiveId" clId="{681A69F0-0EDB-F347-9027-E6A07938F7DC}" dt="2022-11-09T06:19:02.797" v="11690" actId="404"/>
          <ac:spMkLst>
            <pc:docMk/>
            <pc:sldMk cId="3970219522" sldId="277"/>
            <ac:spMk id="3" creationId="{C9B88A91-3825-C885-5766-2545FAEF91BB}"/>
          </ac:spMkLst>
        </pc:spChg>
        <pc:picChg chg="add mod">
          <ac:chgData name="钱 霖奕" userId="d928a817aa094823" providerId="LiveId" clId="{681A69F0-0EDB-F347-9027-E6A07938F7DC}" dt="2022-11-09T06:04:10.218" v="11242" actId="1036"/>
          <ac:picMkLst>
            <pc:docMk/>
            <pc:sldMk cId="3970219522" sldId="277"/>
            <ac:picMk id="4" creationId="{92FD1F5B-B4E5-C5C0-9F73-84450E25711E}"/>
          </ac:picMkLst>
        </pc:picChg>
        <pc:picChg chg="del">
          <ac:chgData name="钱 霖奕" userId="d928a817aa094823" providerId="LiveId" clId="{681A69F0-0EDB-F347-9027-E6A07938F7DC}" dt="2022-11-09T03:56:29.013" v="11164" actId="478"/>
          <ac:picMkLst>
            <pc:docMk/>
            <pc:sldMk cId="3970219522" sldId="277"/>
            <ac:picMk id="6" creationId="{F8BC56A0-798F-BEF8-F98B-161844B1B7CB}"/>
          </ac:picMkLst>
        </pc:picChg>
      </pc:sldChg>
      <pc:sldChg chg="delSp modSp add mod">
        <pc:chgData name="钱 霖奕" userId="d928a817aa094823" providerId="LiveId" clId="{681A69F0-0EDB-F347-9027-E6A07938F7DC}" dt="2022-11-09T06:29:56.010" v="12512" actId="20577"/>
        <pc:sldMkLst>
          <pc:docMk/>
          <pc:sldMk cId="1647921818" sldId="278"/>
        </pc:sldMkLst>
        <pc:spChg chg="mod">
          <ac:chgData name="钱 霖奕" userId="d928a817aa094823" providerId="LiveId" clId="{681A69F0-0EDB-F347-9027-E6A07938F7DC}" dt="2022-11-09T06:23:08.256" v="11709" actId="20577"/>
          <ac:spMkLst>
            <pc:docMk/>
            <pc:sldMk cId="1647921818" sldId="278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9T06:29:56.010" v="12512" actId="20577"/>
          <ac:spMkLst>
            <pc:docMk/>
            <pc:sldMk cId="1647921818" sldId="278"/>
            <ac:spMk id="3" creationId="{C9B88A91-3825-C885-5766-2545FAEF91BB}"/>
          </ac:spMkLst>
        </pc:spChg>
        <pc:picChg chg="del mod">
          <ac:chgData name="钱 霖奕" userId="d928a817aa094823" providerId="LiveId" clId="{681A69F0-0EDB-F347-9027-E6A07938F7DC}" dt="2022-11-09T06:23:03.516" v="11699" actId="478"/>
          <ac:picMkLst>
            <pc:docMk/>
            <pc:sldMk cId="1647921818" sldId="278"/>
            <ac:picMk id="4" creationId="{92FD1F5B-B4E5-C5C0-9F73-84450E25711E}"/>
          </ac:picMkLst>
        </pc:picChg>
      </pc:sldChg>
      <pc:sldChg chg="addSp modSp add mod modNotesTx">
        <pc:chgData name="钱 霖奕" userId="d928a817aa094823" providerId="LiveId" clId="{681A69F0-0EDB-F347-9027-E6A07938F7DC}" dt="2022-11-09T07:52:06.598" v="12558" actId="1076"/>
        <pc:sldMkLst>
          <pc:docMk/>
          <pc:sldMk cId="3513535287" sldId="279"/>
        </pc:sldMkLst>
        <pc:spChg chg="mod">
          <ac:chgData name="钱 霖奕" userId="d928a817aa094823" providerId="LiveId" clId="{681A69F0-0EDB-F347-9027-E6A07938F7DC}" dt="2022-11-09T07:51:30.587" v="12548" actId="20577"/>
          <ac:spMkLst>
            <pc:docMk/>
            <pc:sldMk cId="3513535287" sldId="279"/>
            <ac:spMk id="2" creationId="{D68709BE-CACE-7C4F-F8BA-E2260807FBCF}"/>
          </ac:spMkLst>
        </pc:spChg>
        <pc:spChg chg="mod">
          <ac:chgData name="钱 霖奕" userId="d928a817aa094823" providerId="LiveId" clId="{681A69F0-0EDB-F347-9027-E6A07938F7DC}" dt="2022-11-09T07:51:34.053" v="12549" actId="20577"/>
          <ac:spMkLst>
            <pc:docMk/>
            <pc:sldMk cId="3513535287" sldId="279"/>
            <ac:spMk id="3" creationId="{C9B88A91-3825-C885-5766-2545FAEF91BB}"/>
          </ac:spMkLst>
        </pc:spChg>
        <pc:picChg chg="add mod">
          <ac:chgData name="钱 霖奕" userId="d928a817aa094823" providerId="LiveId" clId="{681A69F0-0EDB-F347-9027-E6A07938F7DC}" dt="2022-11-09T07:52:06.598" v="12558" actId="1076"/>
          <ac:picMkLst>
            <pc:docMk/>
            <pc:sldMk cId="3513535287" sldId="279"/>
            <ac:picMk id="4" creationId="{6A17E3F8-7DA0-F33D-5A69-BC45C0CD3F20}"/>
          </ac:picMkLst>
        </pc:picChg>
      </pc:sldChg>
      <pc:sldMasterChg chg="modSp mod modSldLayout">
        <pc:chgData name="钱 霖奕" userId="d928a817aa094823" providerId="LiveId" clId="{681A69F0-0EDB-F347-9027-E6A07938F7DC}" dt="2022-11-06T12:21:14.728" v="60" actId="20577"/>
        <pc:sldMasterMkLst>
          <pc:docMk/>
          <pc:sldMasterMk cId="1911883884" sldId="2147483660"/>
        </pc:sldMasterMkLst>
        <pc:spChg chg="mod">
          <ac:chgData name="钱 霖奕" userId="d928a817aa094823" providerId="LiveId" clId="{681A69F0-0EDB-F347-9027-E6A07938F7DC}" dt="2022-11-06T12:21:14.728" v="60" actId="20577"/>
          <ac:spMkLst>
            <pc:docMk/>
            <pc:sldMasterMk cId="1911883884" sldId="2147483660"/>
            <ac:spMk id="6" creationId="{E993DDF9-1041-1141-0E02-A0088E446866}"/>
          </ac:spMkLst>
        </pc:spChg>
        <pc:sldLayoutChg chg="addSp delSp modSp">
          <pc:chgData name="钱 霖奕" userId="d928a817aa094823" providerId="LiveId" clId="{681A69F0-0EDB-F347-9027-E6A07938F7DC}" dt="2022-11-06T12:20:49.739" v="58"/>
          <pc:sldLayoutMkLst>
            <pc:docMk/>
            <pc:sldMasterMk cId="1911883884" sldId="2147483660"/>
            <pc:sldLayoutMk cId="3104708344" sldId="2147483661"/>
          </pc:sldLayoutMkLst>
          <pc:spChg chg="del">
            <ac:chgData name="钱 霖奕" userId="d928a817aa094823" providerId="LiveId" clId="{681A69F0-0EDB-F347-9027-E6A07938F7DC}" dt="2022-11-06T12:20:48.910" v="57"/>
            <ac:spMkLst>
              <pc:docMk/>
              <pc:sldMasterMk cId="1911883884" sldId="2147483660"/>
              <pc:sldLayoutMk cId="3104708344" sldId="2147483661"/>
              <ac:spMk id="4" creationId="{D36332B0-E7AE-82DC-F57B-AEB60E5F9241}"/>
            </ac:spMkLst>
          </pc:spChg>
          <pc:spChg chg="del">
            <ac:chgData name="钱 霖奕" userId="d928a817aa094823" providerId="LiveId" clId="{681A69F0-0EDB-F347-9027-E6A07938F7DC}" dt="2022-11-06T12:20:48.910" v="57"/>
            <ac:spMkLst>
              <pc:docMk/>
              <pc:sldMasterMk cId="1911883884" sldId="2147483660"/>
              <pc:sldLayoutMk cId="3104708344" sldId="2147483661"/>
              <ac:spMk id="5" creationId="{24BEDBCD-D3FF-9FBD-ADC6-D333502E3B22}"/>
            </ac:spMkLst>
          </pc:spChg>
          <pc:spChg chg="del">
            <ac:chgData name="钱 霖奕" userId="d928a817aa094823" providerId="LiveId" clId="{681A69F0-0EDB-F347-9027-E6A07938F7DC}" dt="2022-11-06T12:20:48.910" v="57"/>
            <ac:spMkLst>
              <pc:docMk/>
              <pc:sldMasterMk cId="1911883884" sldId="2147483660"/>
              <pc:sldLayoutMk cId="3104708344" sldId="2147483661"/>
              <ac:spMk id="6" creationId="{A2793CD9-7C11-45DB-FA5A-7D63D302AD5E}"/>
            </ac:spMkLst>
          </pc:spChg>
          <pc:spChg chg="add mod">
            <ac:chgData name="钱 霖奕" userId="d928a817aa094823" providerId="LiveId" clId="{681A69F0-0EDB-F347-9027-E6A07938F7DC}" dt="2022-11-06T12:20:49.739" v="58"/>
            <ac:spMkLst>
              <pc:docMk/>
              <pc:sldMasterMk cId="1911883884" sldId="2147483660"/>
              <pc:sldLayoutMk cId="3104708344" sldId="2147483661"/>
              <ac:spMk id="10" creationId="{40EF750F-CFB7-61F1-F83F-B904B1AF7853}"/>
            </ac:spMkLst>
          </pc:spChg>
          <pc:spChg chg="add mod">
            <ac:chgData name="钱 霖奕" userId="d928a817aa094823" providerId="LiveId" clId="{681A69F0-0EDB-F347-9027-E6A07938F7DC}" dt="2022-11-06T12:20:49.739" v="58"/>
            <ac:spMkLst>
              <pc:docMk/>
              <pc:sldMasterMk cId="1911883884" sldId="2147483660"/>
              <pc:sldLayoutMk cId="3104708344" sldId="2147483661"/>
              <ac:spMk id="11" creationId="{E95B7F2D-8D56-EA1D-C240-DE45B6D7DE1C}"/>
            </ac:spMkLst>
          </pc:spChg>
          <pc:spChg chg="add mod">
            <ac:chgData name="钱 霖奕" userId="d928a817aa094823" providerId="LiveId" clId="{681A69F0-0EDB-F347-9027-E6A07938F7DC}" dt="2022-11-06T12:20:49.739" v="58"/>
            <ac:spMkLst>
              <pc:docMk/>
              <pc:sldMasterMk cId="1911883884" sldId="2147483660"/>
              <pc:sldLayoutMk cId="3104708344" sldId="2147483661"/>
              <ac:spMk id="12" creationId="{8E0D5305-5713-276C-A291-CFF70CB87E49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8CBAA8-D581-954F-AA0A-DA2D713106C2}" type="datetimeFigureOut">
              <a:t>2022/11/9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881BFE-C63F-5D4A-980F-335C858D1E0A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5682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0739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166205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9193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2179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b="0" i="0" u="none" strike="noStrike">
                <a:solidFill>
                  <a:srgbClr val="121212"/>
                </a:solidFill>
                <a:effectLst/>
                <a:latin typeface="-apple-system"/>
              </a:rPr>
              <a:t>归纳偏置可以理解为，从现实生活中观察到的现象中归纳出一定的规则，然后对模型做一定的约束，从而可以起到“模型选择”的作用</a:t>
            </a:r>
            <a:r>
              <a:rPr lang="zh-CN" altLang="en-US" b="0" i="0">
                <a:solidFill>
                  <a:srgbClr val="121212"/>
                </a:solidFill>
                <a:effectLst/>
                <a:latin typeface="-apple-system"/>
              </a:rPr>
              <a:t>，即从假设空间中选择出更符合现实规则的模型。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12708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669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95249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814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7913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501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4851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9986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9364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3967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7733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至此，作者构建了一个纯粹的 </a:t>
            </a:r>
            <a:r>
              <a:rPr kumimoji="1" lang="en-US" altLang="zh-CN"/>
              <a:t>CNN</a:t>
            </a:r>
            <a:r>
              <a:rPr kumimoji="1" lang="zh-CN" altLang="en-US"/>
              <a:t> </a:t>
            </a:r>
            <a:r>
              <a:rPr kumimoji="1" lang="en-US" altLang="zh-CN"/>
              <a:t>convnext</a:t>
            </a:r>
            <a:r>
              <a:rPr kumimoji="1" lang="zh-CN" altLang="en-US"/>
              <a:t>，它与 </a:t>
            </a:r>
            <a:r>
              <a:rPr kumimoji="1" lang="en-US" altLang="zh-CN"/>
              <a:t>swinT</a:t>
            </a:r>
            <a:r>
              <a:rPr kumimoji="1" lang="zh-CN" altLang="en-US"/>
              <a:t> 几乎有相同的 </a:t>
            </a:r>
            <a:r>
              <a:rPr kumimoji="1" lang="en-US" altLang="zh-CN"/>
              <a:t>FLOPs</a:t>
            </a:r>
            <a:r>
              <a:rPr kumimoji="1" lang="zh-CN" altLang="en-US"/>
              <a:t>，参数，吞吐量和内存。上述结果虽然令人鼓舞，但目前还只是在小规模数据集上，还没有和 </a:t>
            </a:r>
            <a:r>
              <a:rPr kumimoji="1" lang="en-US" altLang="zh-CN"/>
              <a:t>swinT</a:t>
            </a:r>
            <a:r>
              <a:rPr kumimoji="1" lang="zh-CN" altLang="en-US"/>
              <a:t> 的强大的可拓展能力对比过，下面</a:t>
            </a:r>
            <a:r>
              <a:rPr lang="zh-CN" altLang="en-US" b="0" i="0">
                <a:solidFill>
                  <a:srgbClr val="3C4858"/>
                </a:solidFill>
                <a:effectLst/>
                <a:latin typeface="MS Serif"/>
              </a:rPr>
              <a:t>将放大数据和模型，并在一系列的视觉识别任务上对这个问题进行进一步评估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881BFE-C63F-5D4A-980F-335C858D1E0A}" type="slidenum">
              <a:rPr lang="en-US" altLang="zh-CN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3045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FACC2-3C17-1E6A-2275-A782F1D8B8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2632-BB44-BB9F-EE48-4DE710CAC1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CN"/>
          </a:p>
        </p:txBody>
      </p:sp>
      <p:sp>
        <p:nvSpPr>
          <p:cNvPr id="10" name="日期占位符 9">
            <a:extLst>
              <a:ext uri="{FF2B5EF4-FFF2-40B4-BE49-F238E27FC236}">
                <a16:creationId xmlns:a16="http://schemas.microsoft.com/office/drawing/2014/main" id="{40EF750F-CFB7-61F1-F83F-B904B1AF7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FA530-6525-0C48-A111-91697B4C29C2}" type="datetime1">
              <a:t>2022/11/9</a:t>
            </a:fld>
            <a:endParaRPr kumimoji="1" lang="zh-CN" altLang="en-US"/>
          </a:p>
        </p:txBody>
      </p:sp>
      <p:sp>
        <p:nvSpPr>
          <p:cNvPr id="11" name="页脚占位符 10">
            <a:extLst>
              <a:ext uri="{FF2B5EF4-FFF2-40B4-BE49-F238E27FC236}">
                <a16:creationId xmlns:a16="http://schemas.microsoft.com/office/drawing/2014/main" id="{E95B7F2D-8D56-EA1D-C240-DE45B6D7D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8E0D5305-5713-276C-A291-CFF70CB87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470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8C8A0-F469-FD13-93E5-BC3D56652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156B86-5E8B-3485-C1AD-147482439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A1046-EDF7-D400-BE60-05ABF746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51A47-DD7E-C749-946D-5D62E20FA01E}" type="datetime1">
              <a:t>2022/11/9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634CE-A299-6A14-8D65-8527B7FB4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3B087-BE11-84A4-CAFE-B201F1632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9993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95A61D-FFCA-69CF-EC44-C103500FD9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1F125E-9A0B-E0A6-56FE-0B14E8AAD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77B2B-9CF9-98C4-DC14-DE0CD31DC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18512-22BC-704C-9FEC-F73D90733639}" type="datetime1">
              <a:t>2022/11/9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FDC0A-7413-2A47-C477-1C123ED7A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19FD6-91AA-04FF-AD5E-C1E4BE7EB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4091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97AFE-BF3E-68B8-2833-255BD3D63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2E7EB-9A34-BEEE-6FD0-9866B82BD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3D902-5D85-1658-57B1-97E5589DE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C054F-A177-C84C-B541-0A7208CEB693}" type="datetime1">
              <a:t>2022/11/9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1A4CE-A884-31FE-7E35-B7591FA38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60EF3-1F4D-1CF3-B7E5-E6D20AB58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9927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5C15-9BC8-B966-A6E5-387357F27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27171-1167-349F-56FD-73028CCC3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1F0E1-0DCC-E1A6-0FF2-686A6907F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D1CC9-826C-A84E-845D-5BCADB52239F}" type="datetime1">
              <a:t>2022/11/9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EE4A9-BB8A-8D8D-F44C-86DAC207C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B6183-A2F2-B98E-D85C-DACC33AD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6239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1FCD0-5C84-1DF3-1063-6A3BA9A5D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12637-5888-CDBE-42E0-5D8BAB7F48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6A7526-25A7-A7FB-2B3D-1FD417F41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06A78-C1B4-73CD-DF58-E030FF36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A23EF-A484-B14A-A410-AC1375F76EE1}" type="datetime1">
              <a:t>2022/11/9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BFDDF-EB8F-6AB1-DD5F-237F8AD8A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87C6-2B5E-24B7-E060-9BFE2C74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824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CBD11-D92B-D169-F698-EFB3012F3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2A040-A977-B601-49C5-909081CC7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DCFD3-D6A3-A5A6-2612-39321BEB2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FD6749-907E-0FC2-855E-255008C94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1CAB1-7EC1-8973-9D12-0C16DBA1CC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0BCA92-3B32-0BFE-2E2A-7F51F373D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1F43-399C-424F-AABE-6D52A83BDA36}" type="datetime1">
              <a:t>2022/11/9</a:t>
            </a:fld>
            <a:endParaRPr kumimoji="1"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32F443-C8E1-D482-37D4-80AD2B9A2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93B25E-E2A9-EF05-6D66-01016330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542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4B091-9EF0-4AB6-7CF6-3C23384D1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40A7B9-55B1-EE53-1398-FD4ADFFAB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7ABCB-FB72-7045-8378-07C63308E537}" type="datetime1">
              <a:t>2022/11/9</a:t>
            </a:fld>
            <a:endParaRPr kumimoji="1"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EB1B4-DAB4-1B74-C7B4-6A57E62E2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429C5E-2E97-404E-E73E-C92CDE37C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5404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BBCEC9-0556-944B-247A-30E69FAF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CA54C-4F0A-0B40-A89F-B29871E4E7BA}" type="datetime1">
              <a:t>2022/11/9</a:t>
            </a:fld>
            <a:endParaRPr kumimoji="1"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927C7-8C76-2975-D71A-66451474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E0CFB-A5A8-7597-ABAB-5A62BDB2B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0600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AA90-363B-B3FC-08C7-1811F602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BD018-EFEF-D440-3FDE-D90A95F85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2BE6D-8815-DAF8-28C0-8EBC70DC7E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7E8B0-F5A3-91B3-303F-EE66C01C9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0BEC9-0A85-B84A-9C0D-F53A6984C0F5}" type="datetime1">
              <a:t>2022/11/9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5BCF5-1994-0CAB-ABF6-D892DF366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30463-E382-0B37-0ADB-5F4C4D43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1488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FF39-5BB8-EB91-BE12-B53247FBB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8E425F-ABF9-D8D9-4262-3FFB79C3C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18638D-19CA-446C-855A-A7D717293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17307A-B99D-E080-4D55-4358D383F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94F9C-5CC2-B644-9B77-077E71ED0DD6}" type="datetime1">
              <a:t>2022/11/9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97F9E-E7B2-92B0-2FD3-85986982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5CAC4-AD24-43CE-8A44-916B066E4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211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CB1C60-D23A-7012-1004-A7F6AB47F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67114-C027-8A3D-9512-235F020E1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F9AE3-593A-6321-C5F5-7891EBDDB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FA530-6525-0C48-A111-91697B4C29C2}" type="datetime1">
              <a:t>2022/11/9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A8B42-5760-91D1-8391-DEFDEDF033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3DDF9-1041-1141-0E02-A0088E446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7A42E-A79C-354D-AFA4-A04CD9BCC79E}" type="slidenum">
              <a:rPr lang="en-US" altLang="zh-CN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1883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acebookresearch/ConvNeX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709605-93CC-8A9D-068B-BE15C2F4F0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altLang="zh-CN">
                <a:effectLst/>
              </a:rPr>
            </a:br>
            <a:r>
              <a:rPr lang="en-US" altLang="zh-CN">
                <a:effectLst/>
              </a:rPr>
              <a:t>A ConvNet for the 2020s</a:t>
            </a:r>
            <a:br>
              <a:rPr lang="en-US" altLang="zh-CN">
                <a:effectLst/>
                <a:latin typeface="Helvetica" pitchFamily="2" charset="0"/>
              </a:rPr>
            </a:br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193BC7F-0C34-944C-8451-B44AA152DC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/>
              <a:t>汇报人：钱霖奕</a:t>
            </a:r>
          </a:p>
        </p:txBody>
      </p:sp>
    </p:spTree>
    <p:extLst>
      <p:ext uri="{BB962C8B-B14F-4D97-AF65-F5344CB8AC3E}">
        <p14:creationId xmlns:p14="http://schemas.microsoft.com/office/powerpoint/2010/main" val="432994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4</a:t>
            </a:r>
            <a:r>
              <a:rPr kumimoji="1" lang="zh-CN" altLang="en-US"/>
              <a:t> 更大的卷积核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本节将关注更大的卷积核的表现，虽然 </a:t>
            </a:r>
            <a:r>
              <a:rPr kumimoji="1" lang="en-US" altLang="zh-CN"/>
              <a:t>CNNs</a:t>
            </a:r>
            <a:r>
              <a:rPr kumimoji="1" lang="zh-CN" altLang="en-US"/>
              <a:t> 过去使用过大卷积核，但 </a:t>
            </a:r>
            <a:r>
              <a:rPr kumimoji="1" lang="en-US" altLang="zh-CN"/>
              <a:t>VGG</a:t>
            </a:r>
            <a:r>
              <a:rPr kumimoji="1" lang="zh-CN" altLang="en-US"/>
              <a:t> 网络证明了 </a:t>
            </a:r>
            <a:r>
              <a:rPr kumimoji="1" lang="en-US" altLang="zh-CN"/>
              <a:t>3×3</a:t>
            </a:r>
            <a:r>
              <a:rPr kumimoji="1" lang="zh-CN" altLang="en-US"/>
              <a:t> 是卷积核的“黄金”大小（可以在 </a:t>
            </a:r>
            <a:r>
              <a:rPr kumimoji="1" lang="en-US" altLang="zh-CN"/>
              <a:t>GPU</a:t>
            </a:r>
            <a:r>
              <a:rPr kumimoji="1" lang="zh-CN" altLang="en-US"/>
              <a:t> 上发挥高性能）。值得注意的是， </a:t>
            </a:r>
            <a:r>
              <a:rPr kumimoji="1" lang="en-US" altLang="zh-CN"/>
              <a:t>Swin-T</a:t>
            </a:r>
            <a:r>
              <a:rPr kumimoji="1" lang="zh-CN" altLang="en-US"/>
              <a:t> 中对自注意力块引入了局部窗口，窗口大小至少是 </a:t>
            </a:r>
            <a:r>
              <a:rPr kumimoji="1" lang="en-US" altLang="zh-CN"/>
              <a:t>7×7</a:t>
            </a:r>
            <a:r>
              <a:rPr kumimoji="1" lang="zh-CN" altLang="en-US"/>
              <a:t> 的，远大于 </a:t>
            </a:r>
            <a:r>
              <a:rPr kumimoji="1" lang="en-US" altLang="zh-CN"/>
              <a:t>ResNeXt</a:t>
            </a:r>
            <a:r>
              <a:rPr kumimoji="1" lang="zh-CN" altLang="en-US"/>
              <a:t> 的卷积核大小。本节将再次讨论在 </a:t>
            </a:r>
            <a:r>
              <a:rPr kumimoji="1" lang="en-US" altLang="zh-CN"/>
              <a:t>CNNs </a:t>
            </a:r>
            <a:r>
              <a:rPr kumimoji="1" lang="zh-CN" altLang="en-US"/>
              <a:t>中使用大卷积核。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9378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4</a:t>
            </a:r>
            <a:r>
              <a:rPr kumimoji="1" lang="zh-CN" altLang="en-US"/>
              <a:t> 更大的卷积核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上移 </a:t>
            </a:r>
            <a:r>
              <a:rPr kumimoji="1" lang="en-US" altLang="zh-CN"/>
              <a:t>depthwise</a:t>
            </a:r>
            <a:r>
              <a:rPr kumimoji="1" lang="zh-CN" altLang="en-US"/>
              <a:t> 卷积层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探索大卷积核表现的先决条件就是上移 </a:t>
            </a:r>
            <a:r>
              <a:rPr kumimoji="1" lang="en-US" altLang="zh-CN"/>
              <a:t>depthwise </a:t>
            </a:r>
            <a:r>
              <a:rPr kumimoji="1" lang="zh-CN" altLang="en-US"/>
              <a:t>卷积层，这点在 </a:t>
            </a:r>
            <a:r>
              <a:rPr kumimoji="1" lang="en-US" altLang="zh-CN"/>
              <a:t>Transformer</a:t>
            </a:r>
            <a:r>
              <a:rPr kumimoji="1" lang="zh-CN" altLang="en-US"/>
              <a:t> 中也有迹可循（</a:t>
            </a:r>
            <a:r>
              <a:rPr kumimoji="1" lang="en-US" altLang="zh-CN"/>
              <a:t>MSA</a:t>
            </a:r>
            <a:r>
              <a:rPr kumimoji="1" lang="zh-CN" altLang="en-US"/>
              <a:t> </a:t>
            </a:r>
            <a:r>
              <a:rPr kumimoji="1" lang="en-US" altLang="zh-CN" sz="1600"/>
              <a:t>multi-head self-attention</a:t>
            </a:r>
            <a:r>
              <a:rPr kumimoji="1" lang="zh-CN" altLang="en-US" sz="1600"/>
              <a:t> </a:t>
            </a:r>
            <a:r>
              <a:rPr kumimoji="1" lang="zh-CN" altLang="en-US"/>
              <a:t>块在 </a:t>
            </a:r>
            <a:r>
              <a:rPr kumimoji="1" lang="en-US" altLang="zh-CN"/>
              <a:t>MLP</a:t>
            </a:r>
            <a:r>
              <a:rPr kumimoji="1" lang="zh-CN" altLang="en-US"/>
              <a:t> 层前面）</a:t>
            </a:r>
            <a:r>
              <a:rPr kumimoji="1" lang="en-US" altLang="zh-CN"/>
              <a:t>,</a:t>
            </a:r>
            <a:r>
              <a:rPr kumimoji="1" lang="zh-CN" altLang="en-US"/>
              <a:t>因为逆瓶颈的原因，上移 </a:t>
            </a:r>
            <a:r>
              <a:rPr kumimoji="1" lang="en-US" altLang="zh-CN"/>
              <a:t>depthwise</a:t>
            </a:r>
            <a:r>
              <a:rPr kumimoji="1" lang="zh-CN" altLang="en-US"/>
              <a:t> 层可以让复杂低效的层（大卷积核）拥有更少的通道数，同时让高效的 </a:t>
            </a:r>
            <a:r>
              <a:rPr kumimoji="1" lang="en-US" altLang="zh-CN"/>
              <a:t>1×1</a:t>
            </a:r>
            <a:r>
              <a:rPr kumimoji="1" lang="zh-CN" altLang="en-US"/>
              <a:t> 卷积层完成繁重的计算工作，这使得 </a:t>
            </a:r>
            <a:r>
              <a:rPr kumimoji="1" lang="en-US" altLang="zh-CN"/>
              <a:t>FLOPs</a:t>
            </a:r>
            <a:r>
              <a:rPr kumimoji="1" lang="zh-CN" altLang="en-US"/>
              <a:t> 降到了 </a:t>
            </a:r>
            <a:r>
              <a:rPr kumimoji="1" lang="en-US" altLang="zh-CN"/>
              <a:t>4.1G</a:t>
            </a:r>
            <a:r>
              <a:rPr kumimoji="1" lang="zh-CN" altLang="en-US"/>
              <a:t>，同时精度暂时降到了 </a:t>
            </a:r>
            <a:r>
              <a:rPr kumimoji="1" lang="en-US" altLang="zh-CN"/>
              <a:t>79.9%</a:t>
            </a:r>
            <a:r>
              <a:rPr kumimoji="1" lang="zh-CN" altLang="en-US"/>
              <a:t>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11</a:t>
            </a:fld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2E08640-2B38-79A2-1C04-862379CBED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867" b="40958"/>
          <a:stretch/>
        </p:blipFill>
        <p:spPr>
          <a:xfrm>
            <a:off x="4497756" y="4826515"/>
            <a:ext cx="3196487" cy="144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948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4</a:t>
            </a:r>
            <a:r>
              <a:rPr kumimoji="1" lang="zh-CN" altLang="en-US"/>
              <a:t> 更大的卷积核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增加卷积核大小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完成上述准备工作后，作者对不同卷积核的尺寸都进行了实验，结果如下表，可以看到随着卷积核大小的增加，模型精度逐步提高且 </a:t>
            </a:r>
            <a:r>
              <a:rPr kumimoji="1" lang="en-US" altLang="zh-CN"/>
              <a:t>FLOPs</a:t>
            </a:r>
            <a:r>
              <a:rPr kumimoji="1" lang="zh-CN" altLang="en-US"/>
              <a:t> 几乎没有变化，同时可以观察到核大小的增益会在 </a:t>
            </a:r>
            <a:r>
              <a:rPr kumimoji="1" lang="en-US" altLang="zh-CN"/>
              <a:t>7×7</a:t>
            </a:r>
            <a:r>
              <a:rPr kumimoji="1" lang="zh-CN" altLang="en-US"/>
              <a:t> 时达到一个饱和点（在大模型的改造中同样证实）。在之后的 </a:t>
            </a:r>
            <a:r>
              <a:rPr kumimoji="1" lang="en-US" altLang="zh-CN"/>
              <a:t>depthwise</a:t>
            </a:r>
            <a:r>
              <a:rPr kumimoji="1" lang="zh-CN" altLang="en-US"/>
              <a:t> 层中都会使用 </a:t>
            </a:r>
            <a:r>
              <a:rPr kumimoji="1" lang="en-US" altLang="zh-CN"/>
              <a:t>7×7</a:t>
            </a:r>
            <a:r>
              <a:rPr kumimoji="1" lang="zh-CN" altLang="en-US"/>
              <a:t> 的卷积核。</a:t>
            </a:r>
            <a:endParaRPr kumimoji="1" lang="en-US" altLang="zh-CN"/>
          </a:p>
          <a:p>
            <a:pPr marL="0" indent="0">
              <a:buNone/>
            </a:pPr>
            <a:endParaRPr kumimoji="1" lang="en-US" altLang="zh-CN"/>
          </a:p>
          <a:p>
            <a:pPr marL="0" indent="0">
              <a:buNone/>
            </a:pP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12</a:t>
            </a:fld>
            <a:endParaRPr kumimoji="1" lang="zh-CN" altLang="en-US"/>
          </a:p>
        </p:txBody>
      </p:sp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5B13BFCE-D458-EC5D-436A-DE2415D979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4847105"/>
              </p:ext>
            </p:extLst>
          </p:nvPr>
        </p:nvGraphicFramePr>
        <p:xfrm>
          <a:off x="2031999" y="4748054"/>
          <a:ext cx="8128002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63227463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218088885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427542264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966034856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88621248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219490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 </a:t>
                      </a:r>
                      <a:r>
                        <a:rPr lang="en-US" altLang="zh-CN"/>
                        <a:t>3×3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5×5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7×7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9×9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/>
                        <a:t>11×11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919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accuracy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79.9%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80.4%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80.6%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80.6%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80.5%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816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FLOPs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4.1G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4.1G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4.2G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4.2G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/>
                        <a:t>4.3G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813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9922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5</a:t>
            </a:r>
            <a:r>
              <a:rPr kumimoji="1" lang="zh-CN" altLang="en-US"/>
              <a:t> 微观设计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C9B88A91-3825-C885-5766-2545FAEF91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kumimoji="1" lang="en-US" altLang="zh-CN"/>
                  <a:t>ReLU</a:t>
                </a:r>
                <a:r>
                  <a:rPr kumimoji="1" lang="zh-CN" altLang="en-US"/>
                  <a:t> ➞</a:t>
                </a:r>
                <a:r>
                  <a:rPr kumimoji="1" lang="en-US" altLang="zh-CN"/>
                  <a:t> GELU </a:t>
                </a:r>
              </a:p>
              <a:p>
                <a:pPr marL="0" indent="0">
                  <a:buNone/>
                </a:pPr>
                <a:r>
                  <a:rPr kumimoji="1" lang="en-US" altLang="zh-CN"/>
                  <a:t>ReLU</a:t>
                </a:r>
                <a:r>
                  <a:rPr kumimoji="1" lang="zh-CN" altLang="en-US"/>
                  <a:t> 因其简洁高效被广泛用在 </a:t>
                </a:r>
                <a:r>
                  <a:rPr kumimoji="1" lang="en-US" altLang="zh-CN"/>
                  <a:t>CNNs</a:t>
                </a:r>
                <a:r>
                  <a:rPr kumimoji="1" lang="zh-CN" altLang="en-US"/>
                  <a:t> 和早期的 </a:t>
                </a:r>
                <a:r>
                  <a:rPr kumimoji="1" lang="en-US" altLang="zh-CN"/>
                  <a:t>Transformers</a:t>
                </a:r>
                <a:r>
                  <a:rPr kumimoji="1" lang="zh-CN" altLang="en-US"/>
                  <a:t> 中，</a:t>
                </a:r>
                <a:r>
                  <a:rPr kumimoji="1" lang="en-US" altLang="zh-CN"/>
                  <a:t>GELU</a:t>
                </a:r>
                <a:r>
                  <a:rPr kumimoji="1" lang="zh-CN" altLang="en-US"/>
                  <a:t> 作为它的变体，被用在了大部分高级的 </a:t>
                </a:r>
                <a:r>
                  <a:rPr kumimoji="1" lang="en-US" altLang="zh-CN"/>
                  <a:t>Transformers</a:t>
                </a:r>
                <a:r>
                  <a:rPr kumimoji="1" lang="zh-CN" altLang="en-US"/>
                  <a:t> （例如 </a:t>
                </a:r>
                <a:r>
                  <a:rPr kumimoji="1" lang="en-US" altLang="zh-CN"/>
                  <a:t>ViT</a:t>
                </a:r>
                <a:r>
                  <a:rPr kumimoji="1" lang="zh-CN" altLang="en-US"/>
                  <a:t>）中，作者发现可以用 </a:t>
                </a:r>
                <a:r>
                  <a:rPr kumimoji="1" lang="en-US" altLang="zh-CN"/>
                  <a:t>GELU</a:t>
                </a:r>
                <a:r>
                  <a:rPr kumimoji="1" lang="zh-CN" altLang="en-US"/>
                  <a:t> 替代 </a:t>
                </a:r>
                <a:r>
                  <a:rPr kumimoji="1" lang="en-US" altLang="zh-CN"/>
                  <a:t>CNN</a:t>
                </a:r>
                <a:r>
                  <a:rPr kumimoji="1" lang="zh-CN" altLang="en-US"/>
                  <a:t> 中的 </a:t>
                </a:r>
                <a:r>
                  <a:rPr kumimoji="1" lang="en-US" altLang="zh-CN"/>
                  <a:t>ReLU</a:t>
                </a:r>
                <a:r>
                  <a:rPr kumimoji="1" lang="zh-CN" altLang="en-US"/>
                  <a:t>，尽管精度没有发生变化（</a:t>
                </a:r>
                <a:r>
                  <a:rPr kumimoji="1" lang="en-US" altLang="zh-CN"/>
                  <a:t>80.6%</a:t>
                </a:r>
                <a:r>
                  <a:rPr kumimoji="1" lang="zh-CN" altLang="en-US"/>
                  <a:t>）。</a:t>
                </a:r>
                <a:endParaRPr kumimoji="1" lang="en-US" altLang="zh-CN"/>
              </a:p>
              <a:p>
                <a:pPr marL="0" indent="0">
                  <a:buNone/>
                </a:pPr>
                <a:r>
                  <a:rPr kumimoji="1" lang="zh-CN" altLang="en-US"/>
                  <a:t>高斯误差线性单元 </a:t>
                </a:r>
                <a:r>
                  <a:rPr kumimoji="1" lang="en-US" altLang="zh-CN"/>
                  <a:t>GELU</a:t>
                </a:r>
                <a:r>
                  <a:rPr kumimoji="1" lang="zh-CN" altLang="en-US"/>
                  <a:t>：</a:t>
                </a:r>
                <a:endParaRPr kumimoji="1" lang="en-US" altLang="zh-CN"/>
              </a:p>
              <a:p>
                <a:pPr marL="0" indent="0">
                  <a:buNone/>
                </a:pPr>
                <a:endParaRPr kumimoji="1" lang="en-US" altLang="zh-CN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zh-CN" sz="2400" i="1">
                          <a:latin typeface="Cambria Math" panose="02040503050406030204" pitchFamily="18" charset="0"/>
                        </a:rPr>
                        <m:t>GELU</m:t>
                      </m:r>
                      <m:d>
                        <m:dPr>
                          <m:ctrlPr>
                            <a:rPr kumimoji="1" lang="en-US" altLang="zh-CN" sz="2400" b="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zh-CN" sz="24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sz="2400" b="0" i="1">
                          <a:latin typeface="Cambria Math" panose="02040503050406030204" pitchFamily="18" charset="0"/>
                        </a:rPr>
                        <m:t>=0.5</m:t>
                      </m:r>
                      <m:r>
                        <a:rPr kumimoji="1" lang="en-US" altLang="zh-CN" sz="2400" b="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zh-CN" sz="2400" b="0" i="1">
                          <a:latin typeface="Cambria Math" panose="02040503050406030204" pitchFamily="18" charset="0"/>
                        </a:rPr>
                        <m:t>(1+</m:t>
                      </m:r>
                      <m:r>
                        <m:rPr>
                          <m:sty m:val="p"/>
                        </m:rPr>
                        <a:rPr kumimoji="1" lang="en-US" altLang="zh-CN" sz="2400" b="0" i="0">
                          <a:latin typeface="Cambria Math" panose="02040503050406030204" pitchFamily="18" charset="0"/>
                        </a:rPr>
                        <m:t>tanh</m:t>
                      </m:r>
                      <m:r>
                        <a:rPr kumimoji="1" lang="en-US" altLang="zh-CN" sz="2400" b="0" i="1">
                          <a:latin typeface="Cambria Math" panose="02040503050406030204" pitchFamily="18" charset="0"/>
                        </a:rPr>
                        <m:t>⁡(</m:t>
                      </m:r>
                      <m:rad>
                        <m:radPr>
                          <m:degHide m:val="on"/>
                          <m:ctrlPr>
                            <a:rPr kumimoji="1" lang="en-US" altLang="zh-CN" sz="2400" b="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kumimoji="1" lang="en-US" altLang="zh-CN" sz="2400" b="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kumimoji="1" lang="en-US" altLang="zh-CN" sz="2400" b="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kumimoji="1" lang="en-US" altLang="zh-CN" sz="2400" b="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den>
                          </m:f>
                        </m:e>
                      </m:rad>
                      <m:r>
                        <a:rPr kumimoji="1" lang="en-US" altLang="zh-CN" sz="2400" b="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kumimoji="1" lang="en-US" altLang="zh-CN" sz="2400" b="0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kumimoji="1" lang="en-US" altLang="zh-CN" sz="2400" b="0" i="1">
                          <a:latin typeface="Cambria Math" panose="02040503050406030204" pitchFamily="18" charset="0"/>
                        </a:rPr>
                        <m:t>+0.044715</m:t>
                      </m:r>
                      <m:sSup>
                        <m:sSupPr>
                          <m:ctrlPr>
                            <a:rPr kumimoji="1" lang="en-US" altLang="zh-CN" sz="2400" b="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kumimoji="1" lang="en-US" altLang="zh-CN" sz="2400" b="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p>
                          <m:r>
                            <a:rPr kumimoji="1" lang="en-US" altLang="zh-CN" sz="2400" b="0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kumimoji="1" lang="en-US" altLang="zh-CN" sz="2400" b="0" i="1">
                          <a:latin typeface="Cambria Math" panose="02040503050406030204" pitchFamily="18" charset="0"/>
                        </a:rPr>
                        <m:t>)))</m:t>
                      </m:r>
                    </m:oMath>
                  </m:oMathPara>
                </a14:m>
                <a:endParaRPr kumimoji="1" lang="en-US" altLang="zh-CN" sz="240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C9B88A91-3825-C885-5766-2545FAEF91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06" t="-2616" r="-229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13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4CC664B-7CBE-DA3B-85F6-EDE49809F2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0341" y="4190066"/>
            <a:ext cx="3070411" cy="230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29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5</a:t>
            </a:r>
            <a:r>
              <a:rPr kumimoji="1" lang="zh-CN" altLang="en-US"/>
              <a:t> 微观设计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496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zh-CN" altLang="en-US"/>
              <a:t>更少的激活函数</a:t>
            </a:r>
            <a:endParaRPr kumimoji="1" lang="en-US" altLang="zh-CN"/>
          </a:p>
          <a:p>
            <a:pPr marL="0" indent="0">
              <a:buNone/>
            </a:pPr>
            <a:r>
              <a:rPr kumimoji="1" lang="en-US" altLang="zh-CN"/>
              <a:t>ResNet</a:t>
            </a:r>
            <a:r>
              <a:rPr kumimoji="1" lang="zh-CN" altLang="en-US"/>
              <a:t> 块和 </a:t>
            </a:r>
            <a:r>
              <a:rPr kumimoji="1" lang="en-US" altLang="zh-CN"/>
              <a:t>Transformer</a:t>
            </a:r>
            <a:r>
              <a:rPr kumimoji="1" lang="zh-CN" altLang="en-US"/>
              <a:t> 块的一个细小差别就是后者有更少的激活函数，如右图所示，一个 </a:t>
            </a:r>
            <a:r>
              <a:rPr kumimoji="1" lang="en-US" altLang="zh-CN"/>
              <a:t>Transformer</a:t>
            </a:r>
            <a:r>
              <a:rPr kumimoji="1" lang="zh-CN" altLang="en-US"/>
              <a:t> 块中仅有一个激活函数，而 </a:t>
            </a:r>
            <a:r>
              <a:rPr kumimoji="1" lang="en-US" altLang="zh-CN"/>
              <a:t>ResNet </a:t>
            </a:r>
            <a:r>
              <a:rPr kumimoji="1" lang="zh-CN" altLang="en-US"/>
              <a:t>几乎每一层都有一个激活函数。作者效仿 </a:t>
            </a:r>
            <a:r>
              <a:rPr kumimoji="1" lang="en-US" altLang="zh-CN"/>
              <a:t>Transformer</a:t>
            </a:r>
            <a:r>
              <a:rPr kumimoji="1" lang="zh-CN" altLang="en-US"/>
              <a:t> 只在两个 </a:t>
            </a:r>
            <a:r>
              <a:rPr kumimoji="1" lang="en-US" altLang="zh-CN"/>
              <a:t>1×1</a:t>
            </a:r>
            <a:r>
              <a:rPr kumimoji="1" lang="zh-CN" altLang="en-US"/>
              <a:t> 卷积层之间使用激活函数，模型精度提升到了 </a:t>
            </a:r>
            <a:r>
              <a:rPr kumimoji="1" lang="en-US" altLang="zh-CN"/>
              <a:t>81.3%</a:t>
            </a:r>
            <a:r>
              <a:rPr kumimoji="1" lang="zh-CN" altLang="en-US"/>
              <a:t>，此时的精度已和 </a:t>
            </a:r>
            <a:r>
              <a:rPr kumimoji="1" lang="en-US" altLang="zh-CN"/>
              <a:t>Swin-T</a:t>
            </a:r>
            <a:r>
              <a:rPr kumimoji="1" lang="zh-CN" altLang="en-US"/>
              <a:t> 一致。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14</a:t>
            </a:fld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7DC7C27-27AA-5E3D-3CA7-F732AB34A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072" y="1398480"/>
            <a:ext cx="4602848" cy="4778483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FE7FF045-CCE9-BBA3-6E5F-D5093293D64A}"/>
              </a:ext>
            </a:extLst>
          </p:cNvPr>
          <p:cNvSpPr/>
          <p:nvPr/>
        </p:nvSpPr>
        <p:spPr>
          <a:xfrm>
            <a:off x="6888480" y="4377480"/>
            <a:ext cx="1188720" cy="1082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7F8201E0-97A2-C121-4F4C-8A5BD2160C65}"/>
              </a:ext>
            </a:extLst>
          </p:cNvPr>
          <p:cNvSpPr/>
          <p:nvPr/>
        </p:nvSpPr>
        <p:spPr>
          <a:xfrm>
            <a:off x="9921240" y="3746183"/>
            <a:ext cx="1188720" cy="1082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9098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5</a:t>
            </a:r>
            <a:r>
              <a:rPr kumimoji="1" lang="zh-CN" altLang="en-US"/>
              <a:t> 微观设计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更少的归一化层</a:t>
            </a:r>
            <a:endParaRPr kumimoji="1" lang="en-US" altLang="zh-CN"/>
          </a:p>
          <a:p>
            <a:pPr marL="0" indent="0">
              <a:buNone/>
            </a:pPr>
            <a:r>
              <a:rPr kumimoji="1" lang="en-US" altLang="zh-CN"/>
              <a:t>Transformer</a:t>
            </a:r>
            <a:r>
              <a:rPr kumimoji="1" lang="zh-CN" altLang="en-US"/>
              <a:t> 块通常还有更少的归一化层，因此作者移除了两个 </a:t>
            </a:r>
            <a:r>
              <a:rPr kumimoji="1" lang="en-US" altLang="zh-CN"/>
              <a:t>BN</a:t>
            </a:r>
            <a:r>
              <a:rPr kumimoji="1" lang="zh-CN" altLang="en-US"/>
              <a:t>（</a:t>
            </a:r>
            <a:r>
              <a:rPr kumimoji="1" lang="en-US" altLang="zh-CN"/>
              <a:t>batch</a:t>
            </a:r>
            <a:r>
              <a:rPr kumimoji="1" lang="zh-CN" altLang="en-US"/>
              <a:t> </a:t>
            </a:r>
            <a:r>
              <a:rPr kumimoji="1" lang="en-US" altLang="zh-CN"/>
              <a:t>norm</a:t>
            </a:r>
            <a:r>
              <a:rPr kumimoji="1" lang="zh-CN" altLang="en-US"/>
              <a:t>）层，只在 </a:t>
            </a:r>
            <a:r>
              <a:rPr kumimoji="1" lang="en-US" altLang="zh-CN"/>
              <a:t>1×1</a:t>
            </a:r>
            <a:r>
              <a:rPr kumimoji="1" lang="zh-CN" altLang="en-US"/>
              <a:t> 卷积层前保留一个 </a:t>
            </a:r>
            <a:r>
              <a:rPr kumimoji="1" lang="en-US" altLang="zh-CN"/>
              <a:t>BN</a:t>
            </a:r>
            <a:r>
              <a:rPr kumimoji="1" lang="zh-CN" altLang="en-US"/>
              <a:t> 层，这进一步提高了模型的精度（</a:t>
            </a:r>
            <a:r>
              <a:rPr kumimoji="1" lang="en-US" altLang="zh-CN"/>
              <a:t>81.4%</a:t>
            </a:r>
            <a:r>
              <a:rPr kumimoji="1" lang="zh-CN" altLang="en-US"/>
              <a:t>），注意此时 </a:t>
            </a:r>
            <a:r>
              <a:rPr kumimoji="1" lang="en-US" altLang="zh-CN"/>
              <a:t>ConvNeXt</a:t>
            </a:r>
            <a:r>
              <a:rPr kumimoji="1" lang="zh-CN" altLang="en-US"/>
              <a:t> 块的归一层数量甚至要少于 </a:t>
            </a:r>
            <a:r>
              <a:rPr kumimoji="1" lang="en-US" altLang="zh-CN"/>
              <a:t>Transformer</a:t>
            </a:r>
            <a:r>
              <a:rPr kumimoji="1" lang="zh-CN" altLang="en-US"/>
              <a:t> 块。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9692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5</a:t>
            </a:r>
            <a:r>
              <a:rPr kumimoji="1" lang="zh-CN" altLang="en-US"/>
              <a:t> 微观设计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/>
              <a:t>BN</a:t>
            </a:r>
            <a:r>
              <a:rPr kumimoji="1" lang="zh-CN" altLang="en-US"/>
              <a:t> ➞</a:t>
            </a:r>
            <a:r>
              <a:rPr kumimoji="1" lang="en-US" altLang="zh-CN"/>
              <a:t> LN </a:t>
            </a:r>
          </a:p>
          <a:p>
            <a:pPr marL="0" indent="0">
              <a:buNone/>
            </a:pPr>
            <a:r>
              <a:rPr kumimoji="1" lang="en-US" altLang="zh-CN"/>
              <a:t>BN</a:t>
            </a:r>
            <a:r>
              <a:rPr kumimoji="1" lang="zh-CN" altLang="en-US"/>
              <a:t> 层是 </a:t>
            </a:r>
            <a:r>
              <a:rPr kumimoji="1" lang="en-US" altLang="zh-CN"/>
              <a:t>CNNs</a:t>
            </a:r>
            <a:r>
              <a:rPr kumimoji="1" lang="zh-CN" altLang="en-US"/>
              <a:t> 极其重要的组件，然而它的一些错综复杂的细节可能会对模型性能有不利影响，另一方面，在 </a:t>
            </a:r>
            <a:r>
              <a:rPr kumimoji="1" lang="en-US" altLang="zh-CN"/>
              <a:t>Transformer</a:t>
            </a:r>
            <a:r>
              <a:rPr kumimoji="1" lang="zh-CN" altLang="en-US"/>
              <a:t> 中，</a:t>
            </a:r>
            <a:r>
              <a:rPr kumimoji="1" lang="en-US" altLang="zh-CN"/>
              <a:t>LN</a:t>
            </a:r>
            <a:r>
              <a:rPr kumimoji="1" lang="zh-CN" altLang="en-US"/>
              <a:t> 层的应用获得了不错的效果，故作者在前面所有修改的基础上用 </a:t>
            </a:r>
            <a:r>
              <a:rPr kumimoji="1" lang="en-US" altLang="zh-CN"/>
              <a:t>LN</a:t>
            </a:r>
            <a:r>
              <a:rPr kumimoji="1" lang="zh-CN" altLang="en-US"/>
              <a:t> 层替换了 </a:t>
            </a:r>
            <a:r>
              <a:rPr kumimoji="1" lang="en-US" altLang="zh-CN"/>
              <a:t>BN</a:t>
            </a:r>
            <a:r>
              <a:rPr kumimoji="1" lang="zh-CN" altLang="en-US"/>
              <a:t> 层，精度有了少许提升（</a:t>
            </a:r>
            <a:r>
              <a:rPr kumimoji="1" lang="en-US" altLang="zh-CN"/>
              <a:t>81.5%</a:t>
            </a:r>
            <a:r>
              <a:rPr kumimoji="1" lang="zh-CN" altLang="en-US"/>
              <a:t>）。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7985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5</a:t>
            </a:r>
            <a:r>
              <a:rPr kumimoji="1" lang="zh-CN" altLang="en-US"/>
              <a:t> 微观设计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分离降采样层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在 </a:t>
            </a:r>
            <a:r>
              <a:rPr kumimoji="1" lang="en-US" altLang="zh-CN"/>
              <a:t>ResNet</a:t>
            </a:r>
            <a:r>
              <a:rPr kumimoji="1" lang="zh-CN" altLang="en-US"/>
              <a:t> 中，空间降采样是通过在每个 </a:t>
            </a:r>
            <a:r>
              <a:rPr kumimoji="1" lang="en-US" altLang="zh-CN"/>
              <a:t>stage</a:t>
            </a:r>
            <a:r>
              <a:rPr kumimoji="1" lang="zh-CN" altLang="en-US"/>
              <a:t> 的开始使用步长为 </a:t>
            </a:r>
            <a:r>
              <a:rPr kumimoji="1" lang="en-US" altLang="zh-CN"/>
              <a:t>2</a:t>
            </a:r>
            <a:r>
              <a:rPr kumimoji="1" lang="zh-CN" altLang="en-US"/>
              <a:t> 的 </a:t>
            </a:r>
            <a:r>
              <a:rPr kumimoji="1" lang="en-US" altLang="zh-CN"/>
              <a:t>3×3</a:t>
            </a:r>
            <a:r>
              <a:rPr kumimoji="1" lang="zh-CN" altLang="en-US"/>
              <a:t> 的卷积层实现的，而 </a:t>
            </a:r>
            <a:r>
              <a:rPr kumimoji="1" lang="en-US" altLang="zh-CN"/>
              <a:t>Swin-T</a:t>
            </a:r>
            <a:r>
              <a:rPr kumimoji="1" lang="zh-CN" altLang="en-US"/>
              <a:t> 中是在 </a:t>
            </a:r>
            <a:r>
              <a:rPr kumimoji="1" lang="en-US" altLang="zh-CN"/>
              <a:t>stage</a:t>
            </a:r>
            <a:r>
              <a:rPr kumimoji="1" lang="zh-CN" altLang="en-US"/>
              <a:t> 之间加了一个独立的降采样层，作者模仿其使用了步长为 </a:t>
            </a:r>
            <a:r>
              <a:rPr kumimoji="1" lang="en-US" altLang="zh-CN"/>
              <a:t>2</a:t>
            </a:r>
            <a:r>
              <a:rPr kumimoji="1" lang="zh-CN" altLang="en-US"/>
              <a:t> 的 </a:t>
            </a:r>
            <a:r>
              <a:rPr kumimoji="1" lang="en-US" altLang="zh-CN"/>
              <a:t>2×2</a:t>
            </a:r>
            <a:r>
              <a:rPr kumimoji="1" lang="zh-CN" altLang="en-US"/>
              <a:t> 的卷积层用于空间卷积。进一步研究发现，在每一次降采样前后加入归一化层有助于稳定训练（比如 </a:t>
            </a:r>
            <a:r>
              <a:rPr kumimoji="1" lang="en-US" altLang="zh-CN"/>
              <a:t>Swin-T</a:t>
            </a:r>
            <a:r>
              <a:rPr kumimoji="1" lang="zh-CN" altLang="en-US"/>
              <a:t> 在每个降采样层前、</a:t>
            </a:r>
            <a:r>
              <a:rPr kumimoji="1" lang="en-US" altLang="zh-CN"/>
              <a:t>stem</a:t>
            </a:r>
            <a:r>
              <a:rPr kumimoji="1" lang="zh-CN" altLang="en-US"/>
              <a:t> 后和最终的全局平均池后都加了 </a:t>
            </a:r>
            <a:r>
              <a:rPr kumimoji="1" lang="en-US" altLang="zh-CN"/>
              <a:t>LN</a:t>
            </a:r>
            <a:r>
              <a:rPr kumimoji="1" lang="zh-CN" altLang="en-US"/>
              <a:t> 层）。通过分离降采样层，模型精度提升到了 </a:t>
            </a:r>
            <a:r>
              <a:rPr kumimoji="1" lang="en-US" altLang="zh-CN"/>
              <a:t>82.0%</a:t>
            </a:r>
            <a:r>
              <a:rPr kumimoji="1" lang="zh-CN" altLang="en-US"/>
              <a:t>，此时已远超过 </a:t>
            </a:r>
            <a:r>
              <a:rPr kumimoji="1" lang="en-US" altLang="zh-CN"/>
              <a:t>Swin-T</a:t>
            </a:r>
            <a:r>
              <a:rPr kumimoji="1" lang="zh-CN" altLang="en-US"/>
              <a:t> 的精度（</a:t>
            </a:r>
            <a:r>
              <a:rPr kumimoji="1" lang="en-US" altLang="zh-CN"/>
              <a:t>81.3%</a:t>
            </a:r>
            <a:r>
              <a:rPr kumimoji="1" lang="zh-CN" altLang="en-US"/>
              <a:t>）。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17186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附：详细架构说明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18</a:t>
            </a:fld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A17E3F8-7DA0-F33D-5A69-BC45C0CD3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663" y="1555751"/>
            <a:ext cx="6814279" cy="4891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35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作者构建了 </a:t>
            </a:r>
            <a:r>
              <a:rPr kumimoji="1" lang="en-US" altLang="zh-CN"/>
              <a:t>5</a:t>
            </a:r>
            <a:r>
              <a:rPr kumimoji="1" lang="zh-CN" altLang="en-US"/>
              <a:t> 种实验变体，其中 </a:t>
            </a:r>
            <a:r>
              <a:rPr kumimoji="1" lang="en-US" altLang="zh-CN"/>
              <a:t>ConvNeXt-T/S/B/L</a:t>
            </a:r>
            <a:r>
              <a:rPr kumimoji="1" lang="zh-CN" altLang="en-US"/>
              <a:t> 对应 </a:t>
            </a:r>
            <a:r>
              <a:rPr kumimoji="1" lang="en-US" altLang="zh-CN"/>
              <a:t>Swin-T/S/B/L</a:t>
            </a:r>
            <a:r>
              <a:rPr kumimoji="1" lang="zh-CN" altLang="en-US"/>
              <a:t>，另外还构建了一个更大的 </a:t>
            </a:r>
            <a:r>
              <a:rPr kumimoji="1" lang="en-US" altLang="zh-CN"/>
              <a:t>ConvNeXt-XL</a:t>
            </a:r>
            <a:r>
              <a:rPr kumimoji="1" lang="zh-CN" altLang="en-US"/>
              <a:t> 专门用于测试模型的可拓展性。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这些变体仅在每个 </a:t>
            </a:r>
            <a:r>
              <a:rPr kumimoji="1" lang="en-US" altLang="zh-CN"/>
              <a:t>stage</a:t>
            </a:r>
            <a:r>
              <a:rPr kumimoji="1" lang="zh-CN" altLang="en-US"/>
              <a:t> 上的通道数 </a:t>
            </a:r>
            <a:r>
              <a:rPr kumimoji="1" lang="en-US" altLang="zh-CN"/>
              <a:t>C</a:t>
            </a:r>
            <a:r>
              <a:rPr kumimoji="1" lang="zh-CN" altLang="en-US"/>
              <a:t> 和块数 </a:t>
            </a:r>
            <a:r>
              <a:rPr kumimoji="1" lang="en-US" altLang="zh-CN"/>
              <a:t>B</a:t>
            </a:r>
            <a:r>
              <a:rPr kumimoji="1" lang="zh-CN" altLang="en-US"/>
              <a:t> 不同，具体配置如下所示：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19</a:t>
            </a:fld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A9E8716-2F50-05D6-F23D-AE446D050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4038977"/>
            <a:ext cx="7772400" cy="222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320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90843E-1FD8-26E6-D0CA-9D7C16231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38A590-91F6-88B9-BAB4-6BEC40501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引言</a:t>
            </a:r>
            <a:endParaRPr kumimoji="1" lang="en-US" altLang="zh-CN"/>
          </a:p>
          <a:p>
            <a:r>
              <a:rPr kumimoji="1" lang="zh-CN" altLang="en-US"/>
              <a:t>改造 </a:t>
            </a:r>
            <a:r>
              <a:rPr kumimoji="1" lang="en-US" altLang="zh-CN"/>
              <a:t>ConvNet: </a:t>
            </a:r>
            <a:r>
              <a:rPr kumimoji="1" lang="zh-CN" altLang="en-US"/>
              <a:t>技术路线</a:t>
            </a:r>
            <a:endParaRPr kumimoji="1" lang="en-US" altLang="zh-CN"/>
          </a:p>
          <a:p>
            <a:r>
              <a:rPr kumimoji="1" lang="zh-CN" altLang="en-US"/>
              <a:t>实验</a:t>
            </a:r>
            <a:endParaRPr kumimoji="1" lang="en-US" altLang="zh-CN"/>
          </a:p>
          <a:p>
            <a:r>
              <a:rPr kumimoji="1" lang="zh-CN" altLang="en-US"/>
              <a:t>下游任务的实验评估</a:t>
            </a:r>
            <a:endParaRPr kumimoji="1" lang="en-US" altLang="zh-CN"/>
          </a:p>
          <a:p>
            <a:r>
              <a:rPr kumimoji="1" lang="zh-CN" altLang="en-US"/>
              <a:t>总结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E6E55E-E250-3A60-1B58-6D9D51ABC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78825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结果 </a:t>
            </a:r>
            <a:r>
              <a:rPr kumimoji="1" lang="en-US" altLang="zh-CN" sz="2400"/>
              <a:t>training on ImageNet-1K</a:t>
            </a:r>
            <a:endParaRPr kumimoji="1" lang="zh-CN" altLang="en-US" sz="240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578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kumimoji="1" lang="zh-CN" altLang="en-US" sz="2400"/>
              <a:t>作者比较了两种 </a:t>
            </a:r>
            <a:r>
              <a:rPr kumimoji="1" lang="en-US" altLang="zh-CN" sz="2400"/>
              <a:t>Transformer</a:t>
            </a:r>
            <a:r>
              <a:rPr kumimoji="1" lang="zh-CN" altLang="en-US" sz="2400"/>
              <a:t> 变体：</a:t>
            </a:r>
            <a:r>
              <a:rPr kumimoji="1" lang="en-US" altLang="zh-CN" sz="2400"/>
              <a:t>DeiT</a:t>
            </a:r>
            <a:r>
              <a:rPr kumimoji="1" lang="zh-CN" altLang="en-US" sz="2400"/>
              <a:t> 和 </a:t>
            </a:r>
            <a:r>
              <a:rPr kumimoji="1" lang="en-US" altLang="zh-CN" sz="2400"/>
              <a:t>Swin-T</a:t>
            </a:r>
            <a:r>
              <a:rPr kumimoji="1" lang="zh-CN" altLang="en-US" sz="2400"/>
              <a:t>，以及三种 </a:t>
            </a:r>
            <a:r>
              <a:rPr kumimoji="1" lang="en-US" altLang="zh-CN" sz="2400"/>
              <a:t>CNN</a:t>
            </a:r>
            <a:r>
              <a:rPr kumimoji="1" lang="zh-CN" altLang="en-US" sz="2400"/>
              <a:t>：</a:t>
            </a:r>
            <a:r>
              <a:rPr kumimoji="1" lang="en-US" altLang="zh-CN" sz="2400"/>
              <a:t>RegNets</a:t>
            </a:r>
            <a:r>
              <a:rPr kumimoji="1" lang="zh-CN" altLang="en-US" sz="2400"/>
              <a:t>、</a:t>
            </a:r>
            <a:r>
              <a:rPr kumimoji="1" lang="en-US" altLang="zh-CN" sz="2400"/>
              <a:t>EfficientNets</a:t>
            </a:r>
            <a:r>
              <a:rPr kumimoji="1" lang="zh-CN" altLang="en-US" sz="2400"/>
              <a:t> 和 </a:t>
            </a:r>
            <a:r>
              <a:rPr kumimoji="1" lang="en-US" altLang="zh-CN" sz="2400"/>
              <a:t>EfficientsNetsV2</a:t>
            </a:r>
            <a:r>
              <a:rPr kumimoji="1" lang="zh-CN" altLang="en-US" sz="2400"/>
              <a:t>。可以看到在精度和计算量的权衡、推理吞吐量方面，</a:t>
            </a:r>
            <a:r>
              <a:rPr kumimoji="1" lang="en-US" altLang="zh-CN" sz="2400"/>
              <a:t>ConvNeXt</a:t>
            </a:r>
            <a:r>
              <a:rPr kumimoji="1" lang="zh-CN" altLang="en-US" sz="2400"/>
              <a:t> 要优于三种 </a:t>
            </a:r>
            <a:r>
              <a:rPr kumimoji="1" lang="en-US" altLang="zh-CN" sz="2400"/>
              <a:t>CNN</a:t>
            </a:r>
            <a:r>
              <a:rPr kumimoji="1" lang="zh-CN" altLang="en-US" sz="2400"/>
              <a:t> 的 </a:t>
            </a:r>
            <a:r>
              <a:rPr kumimoji="1" lang="en-US" altLang="zh-CN" sz="2400"/>
              <a:t>baseline</a:t>
            </a:r>
            <a:r>
              <a:rPr kumimoji="1" lang="zh-CN" altLang="en-US" sz="2400"/>
              <a:t>。另外，在保持相似 </a:t>
            </a:r>
            <a:r>
              <a:rPr kumimoji="1" lang="en-US" altLang="zh-CN" sz="2400"/>
              <a:t>FLOPs</a:t>
            </a:r>
            <a:r>
              <a:rPr kumimoji="1" lang="zh-CN" altLang="en-US" sz="2400"/>
              <a:t> 的前提下，</a:t>
            </a:r>
            <a:r>
              <a:rPr kumimoji="1" lang="en-US" altLang="zh-CN" sz="2400"/>
              <a:t>ConvNeXt</a:t>
            </a:r>
            <a:r>
              <a:rPr kumimoji="1" lang="zh-CN" altLang="en-US" sz="2400"/>
              <a:t> 的精度都略高于 </a:t>
            </a:r>
            <a:r>
              <a:rPr kumimoji="1" lang="en-US" altLang="zh-CN" sz="2400"/>
              <a:t>Swin-T</a:t>
            </a:r>
            <a:r>
              <a:rPr kumimoji="1" lang="zh-CN" altLang="en-US" sz="2400"/>
              <a:t>，且吞吐量也更大。最后注意到，随着分辨率的提高，</a:t>
            </a:r>
            <a:r>
              <a:rPr kumimoji="1" lang="en-US" altLang="zh-CN" sz="2400"/>
              <a:t>ConvNeXt-B</a:t>
            </a:r>
            <a:r>
              <a:rPr kumimoji="1" lang="zh-CN" altLang="en-US" sz="2400"/>
              <a:t> 相较于 </a:t>
            </a:r>
            <a:r>
              <a:rPr kumimoji="1" lang="en-US" altLang="zh-CN" sz="2400"/>
              <a:t>Swin-B</a:t>
            </a:r>
            <a:r>
              <a:rPr kumimoji="1" lang="zh-CN" altLang="en-US" sz="2400"/>
              <a:t> 的优势逐渐增大，且将其扩展到 </a:t>
            </a:r>
            <a:r>
              <a:rPr kumimoji="1" lang="en-US" altLang="zh-CN" sz="2400"/>
              <a:t>ConvNeXt-L</a:t>
            </a:r>
            <a:r>
              <a:rPr kumimoji="1" lang="zh-CN" altLang="en-US" sz="2400"/>
              <a:t> 时精度进一步提高。</a:t>
            </a:r>
            <a:endParaRPr kumimoji="1" lang="en-US" altLang="zh-CN" sz="240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20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E86EA8E-D640-6A5C-34B1-95851B80FE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077" y="1575135"/>
            <a:ext cx="5585125" cy="4601828"/>
          </a:xfrm>
          <a:prstGeom prst="rect">
            <a:avLst/>
          </a:prstGeom>
        </p:spPr>
      </p:pic>
      <p:sp>
        <p:nvSpPr>
          <p:cNvPr id="4" name="椭圆 3">
            <a:extLst>
              <a:ext uri="{FF2B5EF4-FFF2-40B4-BE49-F238E27FC236}">
                <a16:creationId xmlns:a16="http://schemas.microsoft.com/office/drawing/2014/main" id="{74BA0069-1796-4095-A86B-A3E8944A319C}"/>
              </a:ext>
            </a:extLst>
          </p:cNvPr>
          <p:cNvSpPr/>
          <p:nvPr/>
        </p:nvSpPr>
        <p:spPr>
          <a:xfrm>
            <a:off x="6302077" y="2812211"/>
            <a:ext cx="5447100" cy="3623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6666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结果 </a:t>
            </a:r>
            <a:r>
              <a:rPr kumimoji="1" lang="en-US" altLang="zh-CN" sz="2400"/>
              <a:t>pre-training on ImageNet-22K, fine-tuning on ImageNet-1K</a:t>
            </a:r>
            <a:endParaRPr kumimoji="1" lang="zh-CN" altLang="en-US" sz="240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kumimoji="1" lang="zh-CN" altLang="en-US" sz="2400"/>
              <a:t>一个公认的观点是：</a:t>
            </a:r>
            <a:r>
              <a:rPr kumimoji="1" lang="en-US" altLang="zh-CN" sz="2400"/>
              <a:t>Transformer</a:t>
            </a:r>
            <a:r>
              <a:rPr kumimoji="1" lang="zh-CN" altLang="en-US" sz="2400"/>
              <a:t> 因其拥有更少的归纳偏置所以在大规模数据集上的训练表现要优于 </a:t>
            </a:r>
            <a:r>
              <a:rPr kumimoji="1" lang="en-US" altLang="zh-CN" sz="2400"/>
              <a:t>CNN</a:t>
            </a:r>
            <a:r>
              <a:rPr kumimoji="1" lang="zh-CN" altLang="en-US" sz="2400"/>
              <a:t>。</a:t>
            </a:r>
            <a:endParaRPr kumimoji="1" lang="en-US" altLang="zh-CN" sz="2400"/>
          </a:p>
          <a:p>
            <a:pPr marL="0" indent="0">
              <a:lnSpc>
                <a:spcPct val="110000"/>
              </a:lnSpc>
              <a:buNone/>
            </a:pPr>
            <a:r>
              <a:rPr kumimoji="1" lang="zh-CN" altLang="en-US" sz="2400"/>
              <a:t>但本文的实验结果表明，合理设计的 </a:t>
            </a:r>
            <a:r>
              <a:rPr kumimoji="1" lang="en-US" altLang="zh-CN" sz="2400"/>
              <a:t>CNN</a:t>
            </a:r>
            <a:r>
              <a:rPr kumimoji="1" lang="zh-CN" altLang="en-US" sz="2400"/>
              <a:t> 并不会比 </a:t>
            </a:r>
            <a:r>
              <a:rPr kumimoji="1" lang="en-US" altLang="zh-CN" sz="2400"/>
              <a:t>Transformer</a:t>
            </a:r>
            <a:r>
              <a:rPr kumimoji="1" lang="zh-CN" altLang="en-US" sz="2400"/>
              <a:t> 差，甚至精度和吞吐量都要更好。右表可以看到 </a:t>
            </a:r>
            <a:r>
              <a:rPr kumimoji="1" lang="en-US" altLang="zh-CN" sz="2400"/>
              <a:t>ConvNeXt-XL</a:t>
            </a:r>
            <a:r>
              <a:rPr kumimoji="1" lang="zh-CN" altLang="en-US" sz="2400"/>
              <a:t> 的精度达到了 </a:t>
            </a:r>
            <a:r>
              <a:rPr kumimoji="1" lang="en-US" altLang="zh-CN" sz="2400"/>
              <a:t>87.8%</a:t>
            </a:r>
            <a:r>
              <a:rPr kumimoji="1" lang="zh-CN" altLang="en-US" sz="2400"/>
              <a:t>（优于 </a:t>
            </a:r>
            <a:r>
              <a:rPr kumimoji="1" lang="en-US" altLang="zh-CN" sz="2400"/>
              <a:t>ConvNeXt-L </a:t>
            </a:r>
            <a:r>
              <a:rPr kumimoji="1" lang="zh-CN" altLang="en-US" sz="2400"/>
              <a:t>），证明 </a:t>
            </a:r>
            <a:r>
              <a:rPr kumimoji="1" lang="en-US" altLang="zh-CN" sz="2400"/>
              <a:t>ConvNeXt</a:t>
            </a:r>
            <a:r>
              <a:rPr kumimoji="1" lang="zh-CN" altLang="en-US" sz="2400"/>
              <a:t> 是可拓展的结构。</a:t>
            </a:r>
            <a:endParaRPr kumimoji="1" lang="en-US" altLang="zh-CN" sz="2400"/>
          </a:p>
          <a:p>
            <a:pPr marL="0" indent="0">
              <a:lnSpc>
                <a:spcPct val="110000"/>
              </a:lnSpc>
              <a:buNone/>
            </a:pPr>
            <a:r>
              <a:rPr kumimoji="1" lang="zh-CN" altLang="en-US" sz="2400"/>
              <a:t>另外， 前一节可以发现在 </a:t>
            </a:r>
            <a:r>
              <a:rPr kumimoji="1" lang="en-US" altLang="zh-CN" sz="2400"/>
              <a:t>ImageNet-1K</a:t>
            </a:r>
            <a:r>
              <a:rPr kumimoji="1" lang="zh-CN" altLang="en-US" sz="2400"/>
              <a:t> 数据集上 </a:t>
            </a:r>
            <a:r>
              <a:rPr kumimoji="1" lang="en-US" altLang="zh-CN" sz="2400"/>
              <a:t>EfficientV2-L</a:t>
            </a:r>
            <a:r>
              <a:rPr kumimoji="1" lang="zh-CN" altLang="en-US" sz="2400"/>
              <a:t> 的精度最高，但通过在 </a:t>
            </a:r>
            <a:r>
              <a:rPr kumimoji="1" lang="en-US" altLang="zh-CN" sz="2400"/>
              <a:t>ImageNet-22K</a:t>
            </a:r>
            <a:r>
              <a:rPr kumimoji="1" lang="zh-CN" altLang="en-US" sz="2400"/>
              <a:t> 上预训练后，</a:t>
            </a:r>
            <a:r>
              <a:rPr kumimoji="1" lang="en-US" altLang="zh-CN" sz="2400"/>
              <a:t>ConvNeXt</a:t>
            </a:r>
            <a:r>
              <a:rPr kumimoji="1" lang="zh-CN" altLang="en-US" sz="2400"/>
              <a:t> 的表现可以超过前者。</a:t>
            </a:r>
            <a:endParaRPr kumimoji="1" lang="en-US" altLang="zh-CN" sz="240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21</a:t>
            </a:fld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83C72F3-DA73-4810-4E05-843B4C3FB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946" y="1535592"/>
            <a:ext cx="4857853" cy="4641371"/>
          </a:xfrm>
          <a:prstGeom prst="rect">
            <a:avLst/>
          </a:prstGeom>
        </p:spPr>
      </p:pic>
      <p:sp>
        <p:nvSpPr>
          <p:cNvPr id="10" name="椭圆 9">
            <a:extLst>
              <a:ext uri="{FF2B5EF4-FFF2-40B4-BE49-F238E27FC236}">
                <a16:creationId xmlns:a16="http://schemas.microsoft.com/office/drawing/2014/main" id="{4B34CF10-95A8-F366-A576-F60D56047B0B}"/>
              </a:ext>
            </a:extLst>
          </p:cNvPr>
          <p:cNvSpPr/>
          <p:nvPr/>
        </p:nvSpPr>
        <p:spPr>
          <a:xfrm>
            <a:off x="6201322" y="2119647"/>
            <a:ext cx="5447100" cy="3623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4554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下游任务的实验评估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710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2400"/>
              <a:t>COCO </a:t>
            </a:r>
            <a:r>
              <a:rPr kumimoji="1" lang="zh-CN" altLang="en-US" sz="2400"/>
              <a:t>数据集的目标检测和分割结果</a:t>
            </a:r>
            <a:endParaRPr kumimoji="1" lang="en-US" altLang="zh-CN" sz="2400"/>
          </a:p>
          <a:p>
            <a:pPr marL="0" indent="0">
              <a:buNone/>
            </a:pPr>
            <a:endParaRPr kumimoji="1" lang="en-US" altLang="zh-CN" sz="2400"/>
          </a:p>
          <a:p>
            <a:pPr marL="0" indent="0">
              <a:buNone/>
            </a:pPr>
            <a:r>
              <a:rPr kumimoji="1" lang="zh-CN" altLang="en-US" sz="2400"/>
              <a:t>用上述模型作为 </a:t>
            </a:r>
            <a:r>
              <a:rPr kumimoji="1" lang="en-US" altLang="zh-CN" sz="2400"/>
              <a:t>backbone</a:t>
            </a:r>
            <a:r>
              <a:rPr kumimoji="1" lang="zh-CN" altLang="en-US" sz="2400"/>
              <a:t> 训练 </a:t>
            </a:r>
            <a:r>
              <a:rPr kumimoji="1" lang="en-US" altLang="zh-CN" sz="2400"/>
              <a:t>Mask-RCNN</a:t>
            </a:r>
            <a:r>
              <a:rPr kumimoji="1" lang="zh-CN" altLang="en-US" sz="2400"/>
              <a:t> 和 </a:t>
            </a:r>
            <a:r>
              <a:rPr kumimoji="1" lang="en-US" altLang="zh-CN" sz="2400"/>
              <a:t>Cascade</a:t>
            </a:r>
            <a:r>
              <a:rPr kumimoji="1" lang="zh-CN" altLang="en-US" sz="2400"/>
              <a:t> </a:t>
            </a:r>
            <a:r>
              <a:rPr kumimoji="1" lang="en-US" altLang="zh-CN" sz="2400"/>
              <a:t>Mask-RCNN</a:t>
            </a:r>
            <a:r>
              <a:rPr kumimoji="1" lang="zh-CN" altLang="en-US" sz="2400"/>
              <a:t> 的结果如右表所示，可以看到 </a:t>
            </a:r>
            <a:r>
              <a:rPr kumimoji="1" lang="en-US" altLang="zh-CN" sz="2400"/>
              <a:t>ConvNeXt</a:t>
            </a:r>
            <a:r>
              <a:rPr kumimoji="1" lang="zh-CN" altLang="en-US" sz="2400"/>
              <a:t> 的精度都要优于 </a:t>
            </a:r>
            <a:r>
              <a:rPr kumimoji="1" lang="en-US" altLang="zh-CN" sz="2400"/>
              <a:t>Swin-T</a:t>
            </a:r>
            <a:r>
              <a:rPr kumimoji="1" lang="zh-CN" altLang="en-US" sz="2400"/>
              <a:t>，当扩展到大规模数据集时，在大多数情况下 </a:t>
            </a:r>
            <a:r>
              <a:rPr kumimoji="1" lang="en-US" altLang="zh-CN" sz="2400"/>
              <a:t>ConNeXt</a:t>
            </a:r>
            <a:r>
              <a:rPr kumimoji="1" lang="zh-CN" altLang="en-US" sz="2400"/>
              <a:t> 的精度都遥遥领先。</a:t>
            </a:r>
            <a:endParaRPr kumimoji="1" lang="en-US" altLang="zh-CN" sz="2400"/>
          </a:p>
          <a:p>
            <a:pPr marL="0" indent="0">
              <a:buNone/>
            </a:pPr>
            <a:endParaRPr kumimoji="1" lang="en-US" altLang="zh-CN" sz="240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22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8BC56A0-798F-BEF8-F98B-161844B1B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272" y="1825625"/>
            <a:ext cx="5187776" cy="420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30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下游任务的实验评估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/>
              <a:t> </a:t>
            </a:r>
            <a:r>
              <a:rPr kumimoji="1" lang="en-US" altLang="zh-CN" sz="2400"/>
              <a:t>ADE20K</a:t>
            </a:r>
            <a:r>
              <a:rPr kumimoji="1" lang="zh-CN" altLang="en-US" sz="2400"/>
              <a:t> 数据集的语义分割结果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23</a:t>
            </a:fld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2FD1F5B-B4E5-C5C0-9F73-84450E257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0023" y="2465859"/>
            <a:ext cx="5851954" cy="4216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219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在 </a:t>
            </a:r>
            <a:r>
              <a:rPr kumimoji="1" lang="en-US" altLang="zh-CN"/>
              <a:t>2020s</a:t>
            </a:r>
            <a:r>
              <a:rPr kumimoji="1" lang="zh-CN" altLang="en-US"/>
              <a:t>，</a:t>
            </a:r>
            <a:r>
              <a:rPr kumimoji="1" lang="en-US" altLang="zh-CN"/>
              <a:t>ViT</a:t>
            </a:r>
            <a:r>
              <a:rPr kumimoji="1" lang="zh-CN" altLang="en-US"/>
              <a:t> 尤其是分层 </a:t>
            </a:r>
            <a:r>
              <a:rPr kumimoji="1" lang="en-US" altLang="zh-CN"/>
              <a:t>Transformer</a:t>
            </a:r>
            <a:r>
              <a:rPr kumimoji="1" lang="zh-CN" altLang="en-US"/>
              <a:t>（</a:t>
            </a:r>
            <a:r>
              <a:rPr kumimoji="1" lang="en-US" altLang="zh-CN"/>
              <a:t>e.g.</a:t>
            </a:r>
            <a:r>
              <a:rPr kumimoji="1" lang="zh-CN" altLang="en-US"/>
              <a:t> </a:t>
            </a:r>
            <a:r>
              <a:rPr kumimoji="1" lang="en-US" altLang="zh-CN"/>
              <a:t>Swin-T</a:t>
            </a:r>
            <a:r>
              <a:rPr kumimoji="1" lang="zh-CN" altLang="en-US"/>
              <a:t>）逐渐取代 </a:t>
            </a:r>
            <a:r>
              <a:rPr kumimoji="1" lang="en-US" altLang="zh-CN"/>
              <a:t>CNN</a:t>
            </a:r>
            <a:r>
              <a:rPr kumimoji="1" lang="zh-CN" altLang="en-US"/>
              <a:t> 作为通用视觉 </a:t>
            </a:r>
            <a:r>
              <a:rPr kumimoji="1" lang="en-US" altLang="zh-CN"/>
              <a:t>backbone</a:t>
            </a:r>
            <a:r>
              <a:rPr kumimoji="1" lang="zh-CN" altLang="en-US"/>
              <a:t>。人们普遍认为 </a:t>
            </a:r>
            <a:r>
              <a:rPr kumimoji="1" lang="en-US" altLang="zh-CN"/>
              <a:t>ViT</a:t>
            </a:r>
            <a:r>
              <a:rPr kumimoji="1" lang="zh-CN" altLang="en-US"/>
              <a:t> 更加精确、高效和有高可扩展性。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本文提出了一个纯粹的 </a:t>
            </a:r>
            <a:r>
              <a:rPr kumimoji="1" lang="en-US" altLang="zh-CN"/>
              <a:t>CNN</a:t>
            </a:r>
            <a:r>
              <a:rPr kumimoji="1" lang="zh-CN" altLang="en-US"/>
              <a:t> 模型 </a:t>
            </a:r>
            <a:r>
              <a:rPr kumimoji="1" lang="en-US" altLang="zh-CN"/>
              <a:t>ConvNeXt</a:t>
            </a:r>
            <a:r>
              <a:rPr kumimoji="1" lang="zh-CN" altLang="en-US"/>
              <a:t>，其性能可以与 </a:t>
            </a:r>
            <a:r>
              <a:rPr kumimoji="1" lang="en-US" altLang="zh-CN"/>
              <a:t>SoTA</a:t>
            </a:r>
            <a:r>
              <a:rPr kumimoji="1" lang="zh-CN" altLang="en-US"/>
              <a:t> 的 </a:t>
            </a:r>
            <a:r>
              <a:rPr kumimoji="1" lang="en-US" altLang="zh-CN"/>
              <a:t>ViT</a:t>
            </a:r>
            <a:r>
              <a:rPr kumimoji="1" lang="zh-CN" altLang="en-US"/>
              <a:t> 媲美，且保持了 </a:t>
            </a:r>
            <a:r>
              <a:rPr kumimoji="1" lang="en-US" altLang="zh-CN"/>
              <a:t>CNN</a:t>
            </a:r>
            <a:r>
              <a:rPr kumimoji="1" lang="zh-CN" altLang="en-US"/>
              <a:t> 的简洁和高效。在某种程度上，模型本身并不是全新的，因为 </a:t>
            </a:r>
            <a:r>
              <a:rPr kumimoji="1" lang="en-US" altLang="zh-CN"/>
              <a:t>ConvNeXt</a:t>
            </a:r>
            <a:r>
              <a:rPr kumimoji="1" lang="zh-CN" altLang="en-US"/>
              <a:t> 的所有设计选择都在过去的十年中被分别检验过，但从没有被放到一起研究过。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希望这些结果可以挑战和改变目前国际广泛认可的观点，并让人们重新认识到卷积对计算机视觉的重要性。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7921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引言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/>
              <a:t>CVPR</a:t>
            </a:r>
            <a:r>
              <a:rPr kumimoji="1" lang="zh-CN" altLang="en-US"/>
              <a:t> </a:t>
            </a:r>
            <a:r>
              <a:rPr kumimoji="1" lang="en-US" altLang="zh-CN"/>
              <a:t>2022</a:t>
            </a:r>
          </a:p>
          <a:p>
            <a:pPr marL="0" indent="0">
              <a:buNone/>
            </a:pPr>
            <a:r>
              <a:rPr kumimoji="1" lang="en-US" altLang="zh-CN">
                <a:hlinkClick r:id="rId2"/>
              </a:rPr>
              <a:t>Code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本文将一个标准 </a:t>
            </a:r>
            <a:r>
              <a:rPr kumimoji="1" lang="en-US" altLang="zh-CN"/>
              <a:t>ResNet</a:t>
            </a:r>
            <a:r>
              <a:rPr kumimoji="1" lang="zh-CN" altLang="en-US"/>
              <a:t> 逐步改造成类似分层 </a:t>
            </a:r>
            <a:r>
              <a:rPr kumimoji="1" lang="en-US" altLang="zh-CN"/>
              <a:t>Transformer</a:t>
            </a:r>
            <a:r>
              <a:rPr kumimoji="1" lang="zh-CN" altLang="en-US"/>
              <a:t> 的结构（</a:t>
            </a:r>
            <a:r>
              <a:rPr kumimoji="1" lang="en-US" altLang="zh-CN"/>
              <a:t>ResNet50/Swin-T</a:t>
            </a:r>
            <a:r>
              <a:rPr kumimoji="1" lang="zh-CN" altLang="en-US"/>
              <a:t>，</a:t>
            </a:r>
            <a:r>
              <a:rPr kumimoji="1" lang="en-US" altLang="zh-CN"/>
              <a:t>ResNet200/Swin-B</a:t>
            </a:r>
            <a:r>
              <a:rPr kumimoji="1" lang="zh-CN" altLang="en-US"/>
              <a:t>），并在此过程中发现了导致性能差异的几个关键组件。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在上述基础上提出了名叫 </a:t>
            </a:r>
            <a:r>
              <a:rPr kumimoji="1" lang="en-US" altLang="zh-CN"/>
              <a:t>ConvNeXt</a:t>
            </a:r>
            <a:r>
              <a:rPr kumimoji="1" lang="zh-CN" altLang="en-US"/>
              <a:t> 的纯卷积神经网络，并对其进行了一系列评估。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1728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改造 </a:t>
            </a:r>
            <a:r>
              <a:rPr kumimoji="1" lang="en-US" altLang="zh-CN"/>
              <a:t>ConvNet: </a:t>
            </a:r>
            <a:r>
              <a:rPr kumimoji="1" lang="zh-CN" altLang="en-US"/>
              <a:t>技术路线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从 </a:t>
            </a:r>
            <a:r>
              <a:rPr kumimoji="1" lang="en-US" altLang="zh-CN"/>
              <a:t>ResNet</a:t>
            </a:r>
            <a:r>
              <a:rPr kumimoji="1" lang="zh-CN" altLang="en-US"/>
              <a:t> 模型开始，用类似训练 </a:t>
            </a:r>
            <a:r>
              <a:rPr kumimoji="1" lang="en-US" altLang="zh-CN"/>
              <a:t>ViT</a:t>
            </a:r>
            <a:r>
              <a:rPr kumimoji="1" lang="zh-CN" altLang="en-US"/>
              <a:t> 的方法训练它，获得的结果作为 </a:t>
            </a:r>
            <a:r>
              <a:rPr kumimoji="1" lang="en-US" altLang="zh-CN"/>
              <a:t>baseline</a:t>
            </a:r>
            <a:r>
              <a:rPr kumimoji="1" lang="zh-CN" altLang="en-US"/>
              <a:t>，接着做出以下的设计改进：</a:t>
            </a:r>
            <a:endParaRPr kumimoji="1" lang="en-US" altLang="zh-CN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/>
              <a:t>宏观修改</a:t>
            </a:r>
            <a:endParaRPr kumimoji="1" lang="en-US" altLang="zh-CN"/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/>
              <a:t>ResNeXt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/>
              <a:t>逆瓶颈</a:t>
            </a:r>
            <a:endParaRPr kumimoji="1" lang="en-US" altLang="zh-CN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/>
              <a:t>更大的卷积核</a:t>
            </a:r>
            <a:endParaRPr kumimoji="1" lang="en-US" altLang="zh-CN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/>
              <a:t>微观设计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4</a:t>
            </a:fld>
            <a:endParaRPr kumimoji="1" lang="zh-CN" altLang="en-US"/>
          </a:p>
        </p:txBody>
      </p:sp>
      <p:sp>
        <p:nvSpPr>
          <p:cNvPr id="4" name="右大括号 3">
            <a:extLst>
              <a:ext uri="{FF2B5EF4-FFF2-40B4-BE49-F238E27FC236}">
                <a16:creationId xmlns:a16="http://schemas.microsoft.com/office/drawing/2014/main" id="{C942A338-65F8-25A1-C149-57DBE8A76D8C}"/>
              </a:ext>
            </a:extLst>
          </p:cNvPr>
          <p:cNvSpPr/>
          <p:nvPr/>
        </p:nvSpPr>
        <p:spPr>
          <a:xfrm>
            <a:off x="3724835" y="2796988"/>
            <a:ext cx="591671" cy="188258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3D6E616-4F07-6748-85C0-FD0BCDCD45B9}"/>
              </a:ext>
            </a:extLst>
          </p:cNvPr>
          <p:cNvSpPr txBox="1"/>
          <p:nvPr/>
        </p:nvSpPr>
        <p:spPr>
          <a:xfrm>
            <a:off x="4316506" y="3429000"/>
            <a:ext cx="16091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/>
              <a:t>宏观设计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7771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改造 </a:t>
            </a:r>
            <a:r>
              <a:rPr kumimoji="1" lang="en-US" altLang="zh-CN"/>
              <a:t>ConvNet: </a:t>
            </a:r>
            <a:r>
              <a:rPr kumimoji="1" lang="zh-CN" altLang="en-US"/>
              <a:t>技术路线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5160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/>
              <a:t>右图展示了将标准 </a:t>
            </a:r>
            <a:r>
              <a:rPr kumimoji="1" lang="en-US" altLang="zh-CN"/>
              <a:t>CNN</a:t>
            </a:r>
            <a:r>
              <a:rPr kumimoji="1" lang="zh-CN" altLang="en-US"/>
              <a:t> </a:t>
            </a:r>
            <a:r>
              <a:rPr kumimoji="1" lang="en-US" altLang="zh-CN"/>
              <a:t>ResNet-50/200</a:t>
            </a:r>
            <a:r>
              <a:rPr kumimoji="1" lang="zh-CN" altLang="en-US"/>
              <a:t> 模改为分层 </a:t>
            </a:r>
            <a:r>
              <a:rPr kumimoji="1" lang="en-US" altLang="zh-CN"/>
              <a:t>Transformer</a:t>
            </a:r>
            <a:r>
              <a:rPr kumimoji="1" lang="zh-CN" altLang="en-US"/>
              <a:t> 的过程，该过程没有引入任何基于注意力的模块，其中柱状图展示了模型的精度（紫色 </a:t>
            </a:r>
            <a:r>
              <a:rPr kumimoji="1" lang="en-US" altLang="zh-CN"/>
              <a:t>–</a:t>
            </a:r>
            <a:r>
              <a:rPr kumimoji="1" lang="zh-CN" altLang="en-US"/>
              <a:t> </a:t>
            </a:r>
            <a:r>
              <a:rPr kumimoji="1" lang="en-US" altLang="zh-CN"/>
              <a:t>ResNet50/Swin-T</a:t>
            </a:r>
            <a:r>
              <a:rPr kumimoji="1" lang="zh-CN" altLang="en-US"/>
              <a:t>，灰色 </a:t>
            </a:r>
            <a:r>
              <a:rPr kumimoji="1" lang="en-US" altLang="zh-CN"/>
              <a:t>–ResNet200/Swin-B</a:t>
            </a:r>
            <a:r>
              <a:rPr kumimoji="1" lang="zh-CN" altLang="en-US"/>
              <a:t>），阴影条代表改进未采纳。可以看到，最终得到的 </a:t>
            </a:r>
            <a:r>
              <a:rPr kumimoji="1" lang="en-US" altLang="zh-CN"/>
              <a:t>ConvNeXt</a:t>
            </a:r>
            <a:r>
              <a:rPr kumimoji="1" lang="zh-CN" altLang="en-US"/>
              <a:t> 的表现要优于 </a:t>
            </a:r>
            <a:r>
              <a:rPr kumimoji="1" lang="en-US" altLang="zh-CN"/>
              <a:t>Swin</a:t>
            </a:r>
            <a:r>
              <a:rPr kumimoji="1" lang="zh-CN" altLang="en-US"/>
              <a:t> </a:t>
            </a:r>
            <a:r>
              <a:rPr kumimoji="1" lang="en-US" altLang="zh-CN"/>
              <a:t>Transformer</a:t>
            </a:r>
            <a:r>
              <a:rPr kumimoji="1" lang="zh-CN" altLang="en-US"/>
              <a:t>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5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2601BFE-337D-70F4-24BD-C17CFB0BD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1029" y="1557063"/>
            <a:ext cx="3852771" cy="488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141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1</a:t>
            </a:r>
            <a:r>
              <a:rPr kumimoji="1" lang="zh-CN" altLang="en-US"/>
              <a:t> 宏观修改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改变 </a:t>
            </a:r>
            <a:r>
              <a:rPr kumimoji="1" lang="en-US" altLang="zh-CN"/>
              <a:t>stage compute ratio</a:t>
            </a:r>
          </a:p>
          <a:p>
            <a:pPr marL="0" indent="0">
              <a:buNone/>
            </a:pPr>
            <a:r>
              <a:rPr kumimoji="1" lang="en-US" altLang="zh-CN"/>
              <a:t>ResNet50</a:t>
            </a:r>
            <a:r>
              <a:rPr kumimoji="1" lang="zh-CN" altLang="en-US"/>
              <a:t> 的 </a:t>
            </a:r>
            <a:r>
              <a:rPr kumimoji="1" lang="en-US" altLang="zh-CN"/>
              <a:t>stage</a:t>
            </a:r>
            <a:r>
              <a:rPr kumimoji="1" lang="zh-CN" altLang="en-US"/>
              <a:t> </a:t>
            </a:r>
            <a:r>
              <a:rPr kumimoji="1" lang="en-US" altLang="zh-CN"/>
              <a:t>compute</a:t>
            </a:r>
            <a:r>
              <a:rPr kumimoji="1" lang="zh-CN" altLang="en-US"/>
              <a:t> </a:t>
            </a:r>
            <a:r>
              <a:rPr kumimoji="1" lang="en-US" altLang="zh-CN"/>
              <a:t>ratio</a:t>
            </a:r>
            <a:r>
              <a:rPr kumimoji="1" lang="zh-CN" altLang="en-US"/>
              <a:t>（块比例）为 </a:t>
            </a:r>
            <a:r>
              <a:rPr kumimoji="1" lang="en-US" altLang="zh-CN"/>
              <a:t>3:4:6:3</a:t>
            </a:r>
            <a:r>
              <a:rPr kumimoji="1" lang="zh-CN" altLang="en-US"/>
              <a:t>，而在 </a:t>
            </a:r>
            <a:r>
              <a:rPr kumimoji="1" lang="en-US" altLang="zh-CN"/>
              <a:t>Swin-T</a:t>
            </a:r>
            <a:r>
              <a:rPr kumimoji="1" lang="zh-CN" altLang="en-US"/>
              <a:t> 中这个比例为 </a:t>
            </a:r>
            <a:r>
              <a:rPr kumimoji="1" lang="en-US" altLang="zh-CN"/>
              <a:t>1:1:3:1</a:t>
            </a:r>
            <a:r>
              <a:rPr kumimoji="1" lang="zh-CN" altLang="en-US"/>
              <a:t>，所以作者将 </a:t>
            </a:r>
            <a:r>
              <a:rPr kumimoji="1" lang="en-US" altLang="zh-CN"/>
              <a:t>ResNet50</a:t>
            </a:r>
            <a:r>
              <a:rPr kumimoji="1" lang="zh-CN" altLang="en-US"/>
              <a:t> 的 </a:t>
            </a:r>
            <a:r>
              <a:rPr kumimoji="1" lang="en-US" altLang="zh-CN"/>
              <a:t>stage</a:t>
            </a:r>
            <a:r>
              <a:rPr kumimoji="1" lang="zh-CN" altLang="en-US"/>
              <a:t> </a:t>
            </a:r>
            <a:r>
              <a:rPr kumimoji="1" lang="en-US" altLang="zh-CN"/>
              <a:t>compute</a:t>
            </a:r>
            <a:r>
              <a:rPr kumimoji="1" lang="zh-CN" altLang="en-US"/>
              <a:t> </a:t>
            </a:r>
            <a:r>
              <a:rPr kumimoji="1" lang="en-US" altLang="zh-CN"/>
              <a:t>ratio</a:t>
            </a:r>
            <a:r>
              <a:rPr kumimoji="1" lang="zh-CN" altLang="en-US"/>
              <a:t> 调整为 </a:t>
            </a:r>
            <a:r>
              <a:rPr kumimoji="1" lang="en-US" altLang="zh-CN"/>
              <a:t>3:3:9:1</a:t>
            </a:r>
            <a:r>
              <a:rPr kumimoji="1" lang="zh-CN" altLang="en-US"/>
              <a:t>，此举将模型精度从 </a:t>
            </a:r>
            <a:r>
              <a:rPr kumimoji="1" lang="en-US" altLang="zh-CN"/>
              <a:t>78.8%</a:t>
            </a:r>
            <a:r>
              <a:rPr kumimoji="1" lang="zh-CN" altLang="en-US"/>
              <a:t> 提升到了 </a:t>
            </a:r>
            <a:r>
              <a:rPr kumimoji="1" lang="en-US" altLang="zh-CN"/>
              <a:t>79.4%</a:t>
            </a:r>
            <a:r>
              <a:rPr kumimoji="1" lang="zh-CN" altLang="en-US"/>
              <a:t>（注意调整比例后，算力 </a:t>
            </a:r>
            <a:r>
              <a:rPr kumimoji="1" lang="en-US" altLang="zh-CN"/>
              <a:t>FLOPs</a:t>
            </a:r>
            <a:r>
              <a:rPr kumimoji="1" lang="zh-CN" altLang="en-US"/>
              <a:t> 也增加了，因此精度增加的部分功劳也来自于算力的增加）。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9467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1</a:t>
            </a:r>
            <a:r>
              <a:rPr kumimoji="1" lang="zh-CN" altLang="en-US"/>
              <a:t> 宏观修改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/>
              <a:t>改变 </a:t>
            </a:r>
            <a:r>
              <a:rPr kumimoji="1" lang="en-US" altLang="zh-CN"/>
              <a:t>stem cell </a:t>
            </a:r>
            <a:r>
              <a:rPr kumimoji="1" lang="zh-CN" altLang="en-US"/>
              <a:t>结构</a:t>
            </a:r>
            <a:endParaRPr kumimoji="1" lang="en-US" altLang="zh-CN"/>
          </a:p>
          <a:p>
            <a:pPr marL="0" indent="0">
              <a:buNone/>
            </a:pPr>
            <a:r>
              <a:rPr kumimoji="1" lang="en-US" altLang="zh-CN"/>
              <a:t>stem cell </a:t>
            </a:r>
            <a:r>
              <a:rPr kumimoji="1" lang="zh-CN" altLang="en-US"/>
              <a:t>设计主要关注在网络的起始阶段是如何处理输入图像的，常用的方法就是对图像进行降采样（缩小图像），比如 </a:t>
            </a:r>
            <a:r>
              <a:rPr kumimoji="1" lang="en-US" altLang="zh-CN"/>
              <a:t>ResNet</a:t>
            </a:r>
            <a:r>
              <a:rPr kumimoji="1" lang="zh-CN" altLang="en-US"/>
              <a:t> 的</a:t>
            </a:r>
            <a:r>
              <a:rPr kumimoji="1" lang="en-US" altLang="zh-CN"/>
              <a:t> stem</a:t>
            </a:r>
            <a:r>
              <a:rPr kumimoji="1" lang="zh-CN" altLang="en-US"/>
              <a:t> </a:t>
            </a:r>
            <a:r>
              <a:rPr kumimoji="1" lang="en-US" altLang="zh-CN"/>
              <a:t>cell</a:t>
            </a:r>
            <a:r>
              <a:rPr kumimoji="1" lang="zh-CN" altLang="en-US"/>
              <a:t> 就包含步长为 </a:t>
            </a:r>
            <a:r>
              <a:rPr kumimoji="1" lang="en-US" altLang="zh-CN"/>
              <a:t>2</a:t>
            </a:r>
            <a:r>
              <a:rPr kumimoji="1" lang="zh-CN" altLang="en-US"/>
              <a:t> 的 </a:t>
            </a:r>
            <a:r>
              <a:rPr kumimoji="1" lang="en-US" altLang="zh-CN"/>
              <a:t>7×7</a:t>
            </a:r>
            <a:r>
              <a:rPr kumimoji="1" lang="zh-CN" altLang="en-US"/>
              <a:t> 的卷积层和一个最大池化层，可以将原始图像降采样 </a:t>
            </a:r>
            <a:r>
              <a:rPr kumimoji="1" lang="en-US" altLang="zh-CN"/>
              <a:t>4</a:t>
            </a:r>
            <a:r>
              <a:rPr kumimoji="1" lang="zh-CN" altLang="en-US"/>
              <a:t> 倍。</a:t>
            </a:r>
            <a:endParaRPr kumimoji="1" lang="en-US" altLang="zh-CN"/>
          </a:p>
          <a:p>
            <a:pPr marL="0" indent="0">
              <a:buNone/>
            </a:pPr>
            <a:r>
              <a:rPr kumimoji="1" lang="en-US" altLang="zh-CN"/>
              <a:t>ViT</a:t>
            </a:r>
            <a:r>
              <a:rPr kumimoji="1" lang="zh-CN" altLang="en-US"/>
              <a:t> 则更激进，使用更大的卷积核（</a:t>
            </a:r>
            <a:r>
              <a:rPr kumimoji="1" lang="en-US" altLang="zh-CN"/>
              <a:t>14/16</a:t>
            </a:r>
            <a:r>
              <a:rPr kumimoji="1" lang="zh-CN" altLang="en-US"/>
              <a:t>）并设置步长做无覆盖卷积操作，称为 </a:t>
            </a:r>
            <a:r>
              <a:rPr kumimoji="1" lang="en-US" altLang="zh-CN"/>
              <a:t>patchify</a:t>
            </a:r>
            <a:r>
              <a:rPr kumimoji="1" lang="zh-CN" altLang="en-US"/>
              <a:t>（补丁化）卷积，</a:t>
            </a:r>
            <a:r>
              <a:rPr kumimoji="1" lang="en-US" altLang="zh-CN"/>
              <a:t>Swin-T</a:t>
            </a:r>
            <a:r>
              <a:rPr kumimoji="1" lang="zh-CN" altLang="en-US"/>
              <a:t> 使用了类似的降采样层（</a:t>
            </a:r>
            <a:r>
              <a:rPr kumimoji="1" lang="en-US" altLang="zh-CN"/>
              <a:t>patch</a:t>
            </a:r>
            <a:r>
              <a:rPr kumimoji="1" lang="zh-CN" altLang="en-US"/>
              <a:t> </a:t>
            </a:r>
            <a:r>
              <a:rPr kumimoji="1" lang="en-US" altLang="zh-CN"/>
              <a:t>size=4</a:t>
            </a:r>
            <a:r>
              <a:rPr kumimoji="1" lang="zh-CN" altLang="en-US"/>
              <a:t>），故作者用包含步长为 </a:t>
            </a:r>
            <a:r>
              <a:rPr kumimoji="1" lang="en-US" altLang="zh-CN"/>
              <a:t>4</a:t>
            </a:r>
            <a:r>
              <a:rPr kumimoji="1" lang="zh-CN" altLang="en-US"/>
              <a:t> （</a:t>
            </a:r>
            <a:r>
              <a:rPr kumimoji="1" lang="en-US" altLang="zh-CN"/>
              <a:t>non-overlapping</a:t>
            </a:r>
            <a:r>
              <a:rPr kumimoji="1" lang="zh-CN" altLang="en-US"/>
              <a:t>）的 </a:t>
            </a:r>
            <a:r>
              <a:rPr kumimoji="1" lang="en-US" altLang="zh-CN"/>
              <a:t>4×4</a:t>
            </a:r>
            <a:r>
              <a:rPr kumimoji="1" lang="zh-CN" altLang="en-US"/>
              <a:t> 的卷积层的 </a:t>
            </a:r>
            <a:r>
              <a:rPr kumimoji="1" lang="en-US" altLang="zh-CN"/>
              <a:t>stem</a:t>
            </a:r>
            <a:r>
              <a:rPr kumimoji="1" lang="zh-CN" altLang="en-US"/>
              <a:t> </a:t>
            </a:r>
            <a:r>
              <a:rPr kumimoji="1" lang="en-US" altLang="zh-CN"/>
              <a:t>cell</a:t>
            </a:r>
            <a:r>
              <a:rPr kumimoji="1" lang="zh-CN" altLang="en-US"/>
              <a:t> 替换了</a:t>
            </a:r>
            <a:r>
              <a:rPr kumimoji="1" lang="en-US" altLang="zh-CN"/>
              <a:t>ResNet </a:t>
            </a:r>
            <a:r>
              <a:rPr kumimoji="1" lang="zh-CN" altLang="en-US"/>
              <a:t>的原始结构，模型精度由 </a:t>
            </a:r>
            <a:r>
              <a:rPr kumimoji="1" lang="en-US" altLang="zh-CN"/>
              <a:t>79.4%</a:t>
            </a:r>
            <a:r>
              <a:rPr kumimoji="1" lang="zh-CN" altLang="en-US"/>
              <a:t> 上升到了 </a:t>
            </a:r>
            <a:r>
              <a:rPr kumimoji="1" lang="en-US" altLang="zh-CN"/>
              <a:t>79.5%</a:t>
            </a:r>
            <a:r>
              <a:rPr kumimoji="1" lang="zh-CN" altLang="en-US"/>
              <a:t>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6669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2</a:t>
            </a:r>
            <a:r>
              <a:rPr kumimoji="1" lang="zh-CN" altLang="en-US"/>
              <a:t> </a:t>
            </a:r>
            <a:r>
              <a:rPr kumimoji="1" lang="en-US" altLang="zh-CN"/>
              <a:t>ResNeXt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/>
              <a:t>depthwise</a:t>
            </a:r>
            <a:r>
              <a:rPr kumimoji="1" lang="zh-CN" altLang="en-US"/>
              <a:t> </a:t>
            </a:r>
            <a:r>
              <a:rPr kumimoji="1" lang="en-US" altLang="zh-CN"/>
              <a:t>convolution</a:t>
            </a:r>
          </a:p>
          <a:p>
            <a:pPr marL="0" indent="0">
              <a:buNone/>
            </a:pPr>
            <a:r>
              <a:rPr kumimoji="1" lang="zh-CN" altLang="en-US"/>
              <a:t>本节中作者采纳了 </a:t>
            </a:r>
            <a:r>
              <a:rPr kumimoji="1" lang="en-US" altLang="zh-CN"/>
              <a:t>ResNeXt</a:t>
            </a:r>
            <a:r>
              <a:rPr kumimoji="1" lang="zh-CN" altLang="en-US"/>
              <a:t> 的理念，即分组卷积，通过将瓶颈块中的 </a:t>
            </a:r>
            <a:r>
              <a:rPr kumimoji="1" lang="en-US" altLang="zh-CN"/>
              <a:t>3×3</a:t>
            </a:r>
            <a:r>
              <a:rPr kumimoji="1" lang="zh-CN" altLang="en-US"/>
              <a:t> 卷积层替换为分组卷积，达到 </a:t>
            </a:r>
            <a:r>
              <a:rPr kumimoji="1" lang="en-US" altLang="zh-CN"/>
              <a:t>FLOPs</a:t>
            </a:r>
            <a:r>
              <a:rPr kumimoji="1" lang="zh-CN" altLang="en-US"/>
              <a:t> 和精度的平衡。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作者在本文中使用了 </a:t>
            </a:r>
            <a:r>
              <a:rPr kumimoji="1" lang="en-US" altLang="zh-CN"/>
              <a:t>depthwise</a:t>
            </a:r>
            <a:r>
              <a:rPr kumimoji="1" lang="zh-CN" altLang="en-US"/>
              <a:t> </a:t>
            </a:r>
            <a:r>
              <a:rPr kumimoji="1" lang="en-US" altLang="zh-CN"/>
              <a:t>convolution</a:t>
            </a:r>
            <a:r>
              <a:rPr kumimoji="1" lang="zh-CN" altLang="en-US"/>
              <a:t>（分组卷积的一个特例），它的分组数就等于通道数，类似于 </a:t>
            </a:r>
            <a:r>
              <a:rPr kumimoji="1" lang="en-US" altLang="zh-CN"/>
              <a:t>Transformer</a:t>
            </a:r>
            <a:r>
              <a:rPr kumimoji="1" lang="zh-CN" altLang="en-US"/>
              <a:t> 的自注意力机制中的加权和（只在每个通道内部运算，可以减少 </a:t>
            </a:r>
            <a:r>
              <a:rPr kumimoji="1" lang="en-US" altLang="zh-CN"/>
              <a:t>FLOPs</a:t>
            </a:r>
            <a:r>
              <a:rPr kumimoji="1" lang="zh-CN" altLang="en-US"/>
              <a:t> 以提高精度）。</a:t>
            </a:r>
            <a:endParaRPr kumimoji="1" lang="en-US" altLang="zh-CN"/>
          </a:p>
          <a:p>
            <a:pPr marL="0" indent="0">
              <a:buNone/>
            </a:pPr>
            <a:r>
              <a:rPr kumimoji="1" lang="zh-CN" altLang="en-US"/>
              <a:t>为了对齐 </a:t>
            </a:r>
            <a:r>
              <a:rPr kumimoji="1" lang="en-US" altLang="zh-CN"/>
              <a:t>Swin-T</a:t>
            </a:r>
            <a:r>
              <a:rPr kumimoji="1" lang="zh-CN" altLang="en-US"/>
              <a:t> 的效果，将 </a:t>
            </a:r>
            <a:r>
              <a:rPr kumimoji="1" lang="en-US" altLang="zh-CN"/>
              <a:t>ResNet50 </a:t>
            </a:r>
            <a:r>
              <a:rPr kumimoji="1" lang="zh-CN" altLang="en-US"/>
              <a:t>的通道数从 </a:t>
            </a:r>
            <a:r>
              <a:rPr kumimoji="1" lang="en-US" altLang="zh-CN"/>
              <a:t>64</a:t>
            </a:r>
            <a:r>
              <a:rPr kumimoji="1" lang="zh-CN" altLang="en-US"/>
              <a:t> 增加到了 </a:t>
            </a:r>
            <a:r>
              <a:rPr kumimoji="1" lang="en-US" altLang="zh-CN"/>
              <a:t>96</a:t>
            </a:r>
            <a:r>
              <a:rPr kumimoji="1" lang="zh-CN" altLang="en-US"/>
              <a:t>，模型精度提升到了 </a:t>
            </a:r>
            <a:r>
              <a:rPr kumimoji="1" lang="en-US" altLang="zh-CN"/>
              <a:t>80.5%</a:t>
            </a:r>
            <a:r>
              <a:rPr kumimoji="1" lang="zh-CN" altLang="en-US"/>
              <a:t>，同时 </a:t>
            </a:r>
            <a:r>
              <a:rPr kumimoji="1" lang="en-US" altLang="zh-CN"/>
              <a:t>FLOPs</a:t>
            </a:r>
            <a:r>
              <a:rPr kumimoji="1" lang="zh-CN" altLang="en-US"/>
              <a:t> 增加到了 </a:t>
            </a:r>
            <a:r>
              <a:rPr kumimoji="1" lang="en-US" altLang="zh-CN"/>
              <a:t>5.3G</a:t>
            </a:r>
            <a:r>
              <a:rPr kumimoji="1" lang="zh-CN" altLang="en-US"/>
              <a:t>。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5395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8709BE-CACE-7C4F-F8BA-E2260807F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3</a:t>
            </a:r>
            <a:r>
              <a:rPr kumimoji="1" lang="zh-CN" altLang="en-US"/>
              <a:t> 逆瓶颈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88A91-3825-C885-5766-2545FAEF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/>
              <a:t>Transformer</a:t>
            </a:r>
            <a:r>
              <a:rPr kumimoji="1" lang="zh-CN" altLang="en-US"/>
              <a:t> 中的一个重要设计就是逆瓶颈，即 </a:t>
            </a:r>
            <a:r>
              <a:rPr kumimoji="1" lang="en-US" altLang="zh-CN"/>
              <a:t>MLP</a:t>
            </a:r>
            <a:r>
              <a:rPr kumimoji="1" lang="zh-CN" altLang="en-US"/>
              <a:t> 块的维度比输入维度大 </a:t>
            </a:r>
            <a:r>
              <a:rPr kumimoji="1" lang="en-US" altLang="zh-CN"/>
              <a:t>4</a:t>
            </a:r>
            <a:r>
              <a:rPr kumimoji="1" lang="zh-CN" altLang="en-US"/>
              <a:t> 倍，有趣的是这种设计后来在 </a:t>
            </a:r>
            <a:r>
              <a:rPr kumimoji="1" lang="en-US" altLang="zh-CN"/>
              <a:t>CNN</a:t>
            </a:r>
            <a:r>
              <a:rPr kumimoji="1" lang="zh-CN" altLang="en-US"/>
              <a:t> 中也十分流行。如下图所示，本文也采纳了逆瓶颈设计，整个网络的 </a:t>
            </a:r>
            <a:r>
              <a:rPr kumimoji="1" lang="en-US" altLang="zh-CN"/>
              <a:t>FLOPs</a:t>
            </a:r>
            <a:r>
              <a:rPr kumimoji="1" lang="zh-CN" altLang="en-US"/>
              <a:t> 降到了 </a:t>
            </a:r>
            <a:r>
              <a:rPr kumimoji="1" lang="en-US" altLang="zh-CN"/>
              <a:t>4.6G</a:t>
            </a:r>
            <a:r>
              <a:rPr kumimoji="1" lang="zh-CN" altLang="en-US"/>
              <a:t>，且精度也有略微提升（</a:t>
            </a:r>
            <a:r>
              <a:rPr kumimoji="1" lang="en-US" altLang="zh-CN"/>
              <a:t>80.5%</a:t>
            </a:r>
            <a:r>
              <a:rPr kumimoji="1" lang="zh-CN" altLang="en-US"/>
              <a:t> </a:t>
            </a:r>
            <a:r>
              <a:rPr kumimoji="1" lang="en-US" altLang="zh-CN"/>
              <a:t>to 80.6%</a:t>
            </a:r>
            <a:r>
              <a:rPr kumimoji="1" lang="zh-CN" altLang="en-US"/>
              <a:t>）</a:t>
            </a:r>
            <a:endParaRPr kumimoji="1" lang="en-US" alt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7C46D8-1C78-F1C9-2F6F-5BFC8F72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A42E-A79C-354D-AFA4-A04CD9BCC79E}" type="slidenum">
              <a:rPr lang="en-US" altLang="zh-CN"/>
              <a:t>9</a:t>
            </a:fld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B7EE1E0-A5DE-7C73-0579-147E908F6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1089" y="3603229"/>
            <a:ext cx="5455445" cy="2753121"/>
          </a:xfrm>
          <a:prstGeom prst="rect">
            <a:avLst/>
          </a:prstGeom>
        </p:spPr>
      </p:pic>
      <p:pic>
        <p:nvPicPr>
          <p:cNvPr id="9" name="图片 8" descr="图片包含 文本&#10;&#10;描述已自动生成">
            <a:extLst>
              <a:ext uri="{FF2B5EF4-FFF2-40B4-BE49-F238E27FC236}">
                <a16:creationId xmlns:a16="http://schemas.microsoft.com/office/drawing/2014/main" id="{5A756529-205E-1669-79F3-9E539FAC58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532" b="45659"/>
          <a:stretch/>
        </p:blipFill>
        <p:spPr>
          <a:xfrm>
            <a:off x="5738812" y="365125"/>
            <a:ext cx="5001905" cy="119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76447"/>
      </p:ext>
    </p:extLst>
  </p:cSld>
  <p:clrMapOvr>
    <a:masterClrMapping/>
  </p:clrMapOvr>
</p:sld>
</file>

<file path=ppt/theme/theme1.xml><?xml version="1.0" encoding="utf-8"?>
<a:theme xmlns:a="http://schemas.openxmlformats.org/drawingml/2006/main" name="汇报模板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汇报模板" id="{29568D91-4BC5-2348-BAAD-665ACB70939B}" vid="{545B25BA-B45E-CE41-86D8-A8558BD450F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汇报模板</Template>
  <TotalTime>1984</TotalTime>
  <Words>2106</Words>
  <Application>Microsoft Macintosh PowerPoint</Application>
  <PresentationFormat>宽屏</PresentationFormat>
  <Paragraphs>141</Paragraphs>
  <Slides>24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-apple-system</vt:lpstr>
      <vt:lpstr>等线</vt:lpstr>
      <vt:lpstr>MS Serif</vt:lpstr>
      <vt:lpstr>Arial</vt:lpstr>
      <vt:lpstr>Cambria Math</vt:lpstr>
      <vt:lpstr>Century Schoolbook</vt:lpstr>
      <vt:lpstr>Helvetica</vt:lpstr>
      <vt:lpstr>汇报模板</vt:lpstr>
      <vt:lpstr> A ConvNet for the 2020s </vt:lpstr>
      <vt:lpstr>目录</vt:lpstr>
      <vt:lpstr>引言</vt:lpstr>
      <vt:lpstr>改造 ConvNet: 技术路线</vt:lpstr>
      <vt:lpstr>改造 ConvNet: 技术路线</vt:lpstr>
      <vt:lpstr>1 宏观修改</vt:lpstr>
      <vt:lpstr>1 宏观修改</vt:lpstr>
      <vt:lpstr>2 ResNeXt</vt:lpstr>
      <vt:lpstr>3 逆瓶颈</vt:lpstr>
      <vt:lpstr>4 更大的卷积核</vt:lpstr>
      <vt:lpstr>4 更大的卷积核</vt:lpstr>
      <vt:lpstr>4 更大的卷积核</vt:lpstr>
      <vt:lpstr>5 微观设计</vt:lpstr>
      <vt:lpstr>5 微观设计</vt:lpstr>
      <vt:lpstr>5 微观设计</vt:lpstr>
      <vt:lpstr>5 微观设计</vt:lpstr>
      <vt:lpstr>5 微观设计</vt:lpstr>
      <vt:lpstr>附：详细架构说明</vt:lpstr>
      <vt:lpstr>实验</vt:lpstr>
      <vt:lpstr>结果 training on ImageNet-1K</vt:lpstr>
      <vt:lpstr>结果 pre-training on ImageNet-22K, fine-tuning on ImageNet-1K</vt:lpstr>
      <vt:lpstr>下游任务的实验评估</vt:lpstr>
      <vt:lpstr>下游任务的实验评估</vt:lpstr>
      <vt:lpstr>总结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钱 霖奕</dc:creator>
  <cp:lastModifiedBy>钱 霖奕</cp:lastModifiedBy>
  <cp:revision>1</cp:revision>
  <dcterms:created xsi:type="dcterms:W3CDTF">2022-11-06T09:24:01Z</dcterms:created>
  <dcterms:modified xsi:type="dcterms:W3CDTF">2022-11-09T12:44:08Z</dcterms:modified>
</cp:coreProperties>
</file>

<file path=docProps/thumbnail.jpeg>
</file>